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실시간 게임 예약관리 소프트웨</a:t>
            </a:r>
            <a:r>
              <a:rPr lang="ko-KR" altLang="en-US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개발</a:t>
            </a:r>
            <a:endParaRPr lang="ko-KR" altLang="en-US" sz="38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77624"/>
            <a:ext cx="6400800" cy="14605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발표자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2-B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전유진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4686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8392" y="32575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2021-11-10 11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985292"/>
            <a:ext cx="57600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9046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0"/>
            <a:ext cx="25336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985292"/>
            <a:ext cx="5760000" cy="407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985292"/>
            <a:ext cx="59048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985292"/>
            <a:ext cx="59417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5292"/>
            <a:ext cx="52959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057300"/>
            <a:ext cx="5295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985292"/>
            <a:ext cx="52292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985292"/>
            <a:ext cx="5220429" cy="375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985292"/>
            <a:ext cx="52101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937620"/>
            <a:ext cx="48965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61356"/>
            <a:ext cx="4896544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73324"/>
            <a:ext cx="5239482" cy="369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377224"/>
            <a:ext cx="1728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 smtClean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777269"/>
            <a:ext cx="5976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1.DB </a:t>
            </a:r>
            <a:r>
              <a:rPr lang="ko-KR" altLang="en-US" sz="2000" dirty="0" smtClean="0">
                <a:solidFill>
                  <a:schemeClr val="bg2"/>
                </a:solidFill>
              </a:rPr>
              <a:t>명세서</a:t>
            </a:r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200" dirty="0" smtClean="0">
              <a:solidFill>
                <a:schemeClr val="bg2"/>
              </a:solidFill>
            </a:endParaRPr>
          </a:p>
          <a:p>
            <a:endParaRPr lang="en-US" altLang="ko-KR" sz="2000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2.</a:t>
            </a:r>
            <a:r>
              <a:rPr lang="ko-KR" altLang="en-US" sz="2000" dirty="0" smtClean="0">
                <a:solidFill>
                  <a:schemeClr val="bg2"/>
                </a:solidFill>
              </a:rPr>
              <a:t>개발 현황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 smtClean="0">
                <a:solidFill>
                  <a:schemeClr val="bg2"/>
                </a:solidFill>
              </a:rPr>
              <a:t>	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USER_INFO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85292"/>
            <a:ext cx="9144000" cy="472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73324"/>
            <a:ext cx="52578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TEAM_INFO, MEMBER[STAGE]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332"/>
            <a:ext cx="9144000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1471613"/>
            <a:ext cx="48577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17340"/>
            <a:ext cx="9144000" cy="42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3433564"/>
            <a:ext cx="5162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STAGE_LIST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1316"/>
            <a:ext cx="9144000" cy="19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28975"/>
            <a:ext cx="5076056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217540"/>
            <a:ext cx="3867150" cy="249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JOB_LIST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324"/>
            <a:ext cx="91440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7540"/>
            <a:ext cx="572412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145532"/>
            <a:ext cx="3024336" cy="246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73324"/>
            <a:ext cx="28803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857500"/>
            <a:ext cx="3744416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9508"/>
            <a:ext cx="486003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4297660"/>
            <a:ext cx="486003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4369668"/>
            <a:ext cx="4067944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19200"/>
            <a:ext cx="7829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32</Words>
  <Application>Microsoft Office PowerPoint</Application>
  <PresentationFormat>화면 슬라이드 쇼(16:10)</PresentationFormat>
  <Paragraphs>28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실시간 게임 예약관리 소프트웨어 개발</vt:lpstr>
      <vt:lpstr>슬라이드 2</vt:lpstr>
      <vt:lpstr>USER_INFO</vt:lpstr>
      <vt:lpstr>TEAM_INFO, MEMBER[STAGE]</vt:lpstr>
      <vt:lpstr>STAGE_LIST</vt:lpstr>
      <vt:lpstr>JOB_LIST</vt:lpstr>
      <vt:lpstr>실제 DB 테이블</vt:lpstr>
      <vt:lpstr>개발 현황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전유진</cp:lastModifiedBy>
  <cp:revision>118</cp:revision>
  <dcterms:created xsi:type="dcterms:W3CDTF">2021-09-14T04:23:32Z</dcterms:created>
  <dcterms:modified xsi:type="dcterms:W3CDTF">2021-11-09T12:16:57Z</dcterms:modified>
</cp:coreProperties>
</file>