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7" r:id="rId4"/>
    <p:sldId id="288" r:id="rId5"/>
    <p:sldId id="271" r:id="rId6"/>
    <p:sldId id="290" r:id="rId7"/>
    <p:sldId id="272" r:id="rId8"/>
    <p:sldId id="293" r:id="rId9"/>
    <p:sldId id="292" r:id="rId10"/>
    <p:sldId id="311" r:id="rId11"/>
    <p:sldId id="299" r:id="rId12"/>
    <p:sldId id="300" r:id="rId13"/>
    <p:sldId id="301" r:id="rId14"/>
    <p:sldId id="302" r:id="rId15"/>
    <p:sldId id="303" r:id="rId16"/>
    <p:sldId id="304" r:id="rId17"/>
    <p:sldId id="312" r:id="rId18"/>
    <p:sldId id="313" r:id="rId19"/>
    <p:sldId id="315" r:id="rId20"/>
    <p:sldId id="314" r:id="rId21"/>
    <p:sldId id="305" r:id="rId22"/>
    <p:sldId id="306" r:id="rId23"/>
    <p:sldId id="307" r:id="rId24"/>
    <p:sldId id="308" r:id="rId25"/>
    <p:sldId id="309" r:id="rId26"/>
    <p:sldId id="310" r:id="rId27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5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s://images.unsplash.com/photo-1601662528567-526cd06f6582?ixid=MnwxMjA3fDB8MHxzZWFyY2h8NjJ8fHRleHR1cmV8ZW58MHx8MHx8&amp;ixlib=rb-1.2.1&amp;w=1000&amp;q=8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CBA4-C745-4F6B-9D6F-850C9E071BF9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s://images.unsplash.com/photo-1601662528567-526cd06f6582?ixid=MnwxMjA3fDB8MHxzZWFyY2h8NjJ8fHRleHR1cmV8ZW58MHx8MHx8&amp;ixlib=rb-1.2.1&amp;w=1000&amp;q=8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n.co.kr/board/wow/5531/128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JSP </a:t>
            </a:r>
            <a:r>
              <a:rPr lang="ko-KR" alt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기말고사 과제</a:t>
            </a:r>
            <a:endParaRPr lang="ko-KR" altLang="en-US" sz="3800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77624"/>
            <a:ext cx="6400800" cy="14605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자바프로그램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JSP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 구현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8392" y="32575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201744067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전유진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화면 구성도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281436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전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2281436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508104" y="2641476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 삭제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08104" y="4009628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팀 검색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8104" y="1201316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 생성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3"/>
            <a:endCxn id="6" idx="1"/>
          </p:cNvCxnSpPr>
          <p:nvPr/>
        </p:nvCxnSpPr>
        <p:spPr>
          <a:xfrm>
            <a:off x="2411760" y="27854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0"/>
            <a:endCxn id="11" idx="1"/>
          </p:cNvCxnSpPr>
          <p:nvPr/>
        </p:nvCxnSpPr>
        <p:spPr>
          <a:xfrm flipV="1">
            <a:off x="3851920" y="1705372"/>
            <a:ext cx="165618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9" idx="1"/>
          </p:cNvCxnSpPr>
          <p:nvPr/>
        </p:nvCxnSpPr>
        <p:spPr>
          <a:xfrm>
            <a:off x="4788024" y="2785492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2"/>
            <a:endCxn id="10" idx="1"/>
          </p:cNvCxnSpPr>
          <p:nvPr/>
        </p:nvCxnSpPr>
        <p:spPr>
          <a:xfrm>
            <a:off x="3851920" y="3289548"/>
            <a:ext cx="165618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1" idx="2"/>
            <a:endCxn id="9" idx="0"/>
          </p:cNvCxnSpPr>
          <p:nvPr/>
        </p:nvCxnSpPr>
        <p:spPr>
          <a:xfrm>
            <a:off x="6444208" y="220942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9" idx="2"/>
            <a:endCxn id="10" idx="0"/>
          </p:cNvCxnSpPr>
          <p:nvPr/>
        </p:nvCxnSpPr>
        <p:spPr>
          <a:xfrm>
            <a:off x="6444208" y="364958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6732240" y="220942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6948264" y="364958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4860032" y="307352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4860032" y="1993404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4427984" y="3289548"/>
            <a:ext cx="108012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</a:t>
            </a:r>
            <a:r>
              <a:rPr lang="ko-KR" altLang="en-US" dirty="0" err="1" smtClean="0"/>
              <a:t>내비게이션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처</a:t>
            </a:r>
            <a:r>
              <a:rPr lang="ko-KR" altLang="en-US" dirty="0" smtClean="0"/>
              <a:t>리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include file</a:t>
            </a:r>
            <a:r>
              <a:rPr lang="ko-KR" altLang="en-US" dirty="0" smtClean="0"/>
              <a:t>을 표기하지 않음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메뉴를 따로 두어 메뉴로 인한 이동은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가시성을 위해 표기하지 않음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언제든지 기본 로그인 페이지로 이동가능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71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베이스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7300"/>
            <a:ext cx="3380726" cy="46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63888" y="1057300"/>
            <a:ext cx="5472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HELP ,LOGMNRT_MD$,SQLPLUS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r>
              <a:rPr lang="ko-KR" altLang="en-US" dirty="0" smtClean="0"/>
              <a:t>기본 설치 테이블로 고려 </a:t>
            </a:r>
            <a:r>
              <a:rPr lang="en-US" altLang="ko-KR" dirty="0" smtClean="0"/>
              <a:t>X</a:t>
            </a:r>
          </a:p>
          <a:p>
            <a:r>
              <a:rPr lang="ko-KR" altLang="en-US" dirty="0" err="1" smtClean="0"/>
              <a:t>오라클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GAMEOPTION :</a:t>
            </a:r>
            <a:r>
              <a:rPr lang="ko-KR" altLang="en-US" dirty="0" smtClean="0"/>
              <a:t>게임 명 저장 추후 기능 추가영역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JOB_LIST:</a:t>
            </a:r>
            <a:r>
              <a:rPr lang="ko-KR" altLang="en-US" dirty="0" smtClean="0"/>
              <a:t>게임 캐릭터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직업</a:t>
            </a:r>
            <a:r>
              <a:rPr lang="en-US" altLang="ko-KR" dirty="0" smtClean="0"/>
              <a:t>,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</a:t>
            </a:r>
            <a:r>
              <a:rPr lang="ko-KR" altLang="en-US" dirty="0" smtClean="0"/>
              <a:t> 고유 명사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STAGE_LIST:</a:t>
            </a:r>
            <a:r>
              <a:rPr lang="ko-KR" altLang="en-US" dirty="0" smtClean="0"/>
              <a:t>게임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의 고유 명사 </a:t>
            </a:r>
            <a:r>
              <a:rPr lang="en-US" altLang="ko-KR" dirty="0" smtClean="0"/>
              <a:t>,</a:t>
            </a:r>
            <a:r>
              <a:rPr lang="ko-KR" altLang="en-US" dirty="0" smtClean="0"/>
              <a:t>인원 수 저장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단순 </a:t>
            </a:r>
            <a:r>
              <a:rPr lang="en-US" altLang="ko-KR" dirty="0" smtClean="0"/>
              <a:t>SELECT ,</a:t>
            </a:r>
            <a:r>
              <a:rPr lang="ko-KR" altLang="en-US" dirty="0" smtClean="0"/>
              <a:t>조인과 </a:t>
            </a:r>
            <a:r>
              <a:rPr lang="ko-KR" altLang="en-US" dirty="0" err="1" smtClean="0"/>
              <a:t>반복문시</a:t>
            </a:r>
            <a:r>
              <a:rPr lang="ko-KR" altLang="en-US" dirty="0" smtClean="0"/>
              <a:t> 활용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USER_INFO:</a:t>
            </a:r>
            <a:r>
              <a:rPr lang="ko-KR" altLang="en-US" dirty="0" smtClean="0"/>
              <a:t>회원관리 테이블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TEAM_INFO:</a:t>
            </a:r>
            <a:r>
              <a:rPr lang="ko-KR" altLang="en-US" dirty="0" smtClean="0"/>
              <a:t>팀 구성 테이블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구성원 포함 </a:t>
            </a:r>
            <a:r>
              <a:rPr lang="en-US" altLang="ko-KR" dirty="0" smtClean="0"/>
              <a:t>X)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MEMBER_STAGE</a:t>
            </a:r>
            <a:r>
              <a:rPr lang="ko-KR" altLang="en-US" dirty="0" smtClean="0"/>
              <a:t>명</a:t>
            </a:r>
            <a:r>
              <a:rPr lang="en-US" altLang="ko-KR" dirty="0" smtClean="0"/>
              <a:t>:</a:t>
            </a:r>
            <a:r>
              <a:rPr lang="ko-KR" altLang="en-US" dirty="0" smtClean="0"/>
              <a:t>구성원 테이블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GAMEOPTION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29308"/>
            <a:ext cx="9144000" cy="458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JOB_LIST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5332"/>
            <a:ext cx="9144000" cy="436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STAGE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33364"/>
            <a:ext cx="9144000" cy="408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TEAM_INFO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7340"/>
            <a:ext cx="9144000" cy="429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USER_INFO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17340"/>
            <a:ext cx="9144000" cy="429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MEMBER_STAGE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7300"/>
            <a:ext cx="9324528" cy="46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39752" y="0"/>
            <a:ext cx="6804248" cy="5715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792" y="377224"/>
            <a:ext cx="1728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bg2"/>
                </a:solidFill>
                <a:latin typeface="HY헤드라인M" pitchFamily="18" charset="-127"/>
                <a:ea typeface="HY헤드라인M" pitchFamily="18" charset="-127"/>
              </a:rPr>
              <a:t>※</a:t>
            </a:r>
            <a:r>
              <a:rPr lang="ko-KR" altLang="en-US" sz="2500" b="1" dirty="0" smtClean="0">
                <a:solidFill>
                  <a:schemeClr val="bg2"/>
                </a:solidFill>
                <a:latin typeface="HY헤드라인M" pitchFamily="18" charset="-127"/>
                <a:ea typeface="HY헤드라인M" pitchFamily="18" charset="-127"/>
              </a:rPr>
              <a:t>목차</a:t>
            </a:r>
            <a:endParaRPr lang="ko-KR" altLang="en-US" sz="2500" b="1" dirty="0">
              <a:solidFill>
                <a:schemeClr val="bg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777269"/>
            <a:ext cx="597666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  <a:r>
              <a:rPr lang="en-US" altLang="ko-KR" sz="2000" dirty="0" smtClean="0">
                <a:solidFill>
                  <a:schemeClr val="bg2"/>
                </a:solidFill>
              </a:rPr>
              <a:t>1.</a:t>
            </a:r>
            <a:r>
              <a:rPr lang="ko-KR" altLang="en-US" sz="2000" dirty="0" smtClean="0">
                <a:solidFill>
                  <a:schemeClr val="bg2"/>
                </a:solidFill>
              </a:rPr>
              <a:t>프로젝트 주제</a:t>
            </a:r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  <a:endParaRPr lang="en-US" altLang="ko-KR" sz="2200" dirty="0" smtClean="0">
              <a:solidFill>
                <a:schemeClr val="bg2"/>
              </a:solidFill>
            </a:endParaRPr>
          </a:p>
          <a:p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2</a:t>
            </a:r>
            <a:r>
              <a:rPr lang="en-US" altLang="ko-KR" sz="2000" dirty="0" smtClean="0">
                <a:solidFill>
                  <a:schemeClr val="bg2"/>
                </a:solidFill>
              </a:rPr>
              <a:t>.</a:t>
            </a:r>
            <a:r>
              <a:rPr lang="ko-KR" altLang="en-US" sz="2000" dirty="0" smtClean="0">
                <a:solidFill>
                  <a:schemeClr val="bg2"/>
                </a:solidFill>
              </a:rPr>
              <a:t>시스템 화면 구성도</a:t>
            </a:r>
            <a:endParaRPr lang="en-US" altLang="ko-KR" sz="2000" dirty="0" smtClean="0">
              <a:solidFill>
                <a:schemeClr val="bg2"/>
              </a:solidFill>
            </a:endParaRPr>
          </a:p>
          <a:p>
            <a:endParaRPr lang="en-US" altLang="ko-KR" sz="2000" dirty="0" smtClean="0">
              <a:solidFill>
                <a:schemeClr val="bg2"/>
              </a:solidFill>
            </a:endParaRPr>
          </a:p>
          <a:p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3.</a:t>
            </a:r>
            <a:r>
              <a:rPr lang="ko-KR" altLang="en-US" sz="2000" dirty="0" smtClean="0">
                <a:solidFill>
                  <a:schemeClr val="bg2"/>
                </a:solidFill>
              </a:rPr>
              <a:t>시스템 </a:t>
            </a:r>
            <a:r>
              <a:rPr lang="ko-KR" altLang="en-US" sz="2000" dirty="0" err="1" smtClean="0">
                <a:solidFill>
                  <a:schemeClr val="bg2"/>
                </a:solidFill>
              </a:rPr>
              <a:t>내비게이션</a:t>
            </a:r>
            <a:endParaRPr lang="en-US" altLang="ko-KR" sz="2000" dirty="0" smtClean="0">
              <a:solidFill>
                <a:schemeClr val="bg2"/>
              </a:solidFill>
            </a:endParaRPr>
          </a:p>
          <a:p>
            <a:endParaRPr lang="en-US" altLang="ko-KR" sz="2000" dirty="0" smtClean="0">
              <a:solidFill>
                <a:schemeClr val="bg2"/>
              </a:solidFill>
            </a:endParaRPr>
          </a:p>
          <a:p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4.</a:t>
            </a:r>
            <a:r>
              <a:rPr lang="ko-KR" altLang="en-US" sz="2000" dirty="0" smtClean="0">
                <a:solidFill>
                  <a:schemeClr val="bg2"/>
                </a:solidFill>
              </a:rPr>
              <a:t>데이터베이스 </a:t>
            </a:r>
            <a:r>
              <a:rPr lang="en-US" altLang="ko-KR" sz="2000" dirty="0" smtClean="0">
                <a:solidFill>
                  <a:schemeClr val="bg2"/>
                </a:solidFill>
              </a:rPr>
              <a:t>Table </a:t>
            </a:r>
            <a:r>
              <a:rPr lang="ko-KR" altLang="en-US" sz="2000" dirty="0" smtClean="0">
                <a:solidFill>
                  <a:schemeClr val="bg2"/>
                </a:solidFill>
              </a:rPr>
              <a:t>구성도</a:t>
            </a:r>
            <a:endParaRPr lang="en-US" altLang="ko-KR" sz="2000" dirty="0" smtClean="0">
              <a:solidFill>
                <a:schemeClr val="bg2"/>
              </a:solidFill>
            </a:endParaRPr>
          </a:p>
          <a:p>
            <a:endParaRPr lang="en-US" altLang="ko-KR" sz="2000" dirty="0" smtClean="0">
              <a:solidFill>
                <a:schemeClr val="bg2"/>
              </a:solidFill>
            </a:endParaRPr>
          </a:p>
          <a:p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  <a:r>
              <a:rPr lang="en-US" altLang="ko-KR" sz="2000" dirty="0" smtClean="0">
                <a:solidFill>
                  <a:schemeClr val="bg2"/>
                </a:solidFill>
              </a:rPr>
              <a:t>5.</a:t>
            </a:r>
            <a:r>
              <a:rPr lang="ko-KR" altLang="en-US" sz="2000" dirty="0" smtClean="0">
                <a:solidFill>
                  <a:schemeClr val="bg2"/>
                </a:solidFill>
              </a:rPr>
              <a:t>최종 결과 화면</a:t>
            </a:r>
            <a:r>
              <a:rPr lang="en-US" altLang="ko-KR" sz="2000" dirty="0" smtClean="0">
                <a:solidFill>
                  <a:schemeClr val="bg2"/>
                </a:solidFill>
              </a:rPr>
              <a:t> </a:t>
            </a:r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MEMBER_STAGE </a:t>
            </a:r>
            <a:r>
              <a:rPr lang="ko-KR" altLang="en-US" dirty="0" smtClean="0"/>
              <a:t>예</a:t>
            </a:r>
            <a:r>
              <a:rPr lang="ko-KR" altLang="en-US" dirty="0" smtClean="0"/>
              <a:t>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45332"/>
            <a:ext cx="9144000" cy="436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최종결과 </a:t>
            </a:r>
            <a:r>
              <a:rPr lang="en-US" altLang="ko-KR" dirty="0" smtClean="0"/>
              <a:t>-</a:t>
            </a:r>
            <a:r>
              <a:rPr lang="ko-KR" altLang="en-US" dirty="0" smtClean="0"/>
              <a:t>초기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45332"/>
            <a:ext cx="9130582" cy="436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5332"/>
            <a:ext cx="9144000" cy="436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완료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9308"/>
            <a:ext cx="9073008" cy="458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생성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7300"/>
            <a:ext cx="9144000" cy="46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삭제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생성자만 삭제가능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7340"/>
            <a:ext cx="9144000" cy="429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검색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5372"/>
            <a:ext cx="9144000" cy="400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</a:t>
            </a:r>
            <a:r>
              <a:rPr lang="en-US" altLang="ko-KR" dirty="0" smtClean="0"/>
              <a:t>-</a:t>
            </a:r>
            <a:r>
              <a:rPr lang="ko-KR" altLang="en-US" dirty="0" smtClean="0"/>
              <a:t>선정 동기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5536" y="1129308"/>
            <a:ext cx="8496944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  <a:p>
            <a:pPr marL="342900"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학교의 프로젝트나 과제랑 별개로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학년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학기 들어서 지금까지 배운 학습을 토대로 고급기술이 들어간 프로젝트는 아니어도 기초를 다지는 식으로 기본에 충실한 프로젝트를 하고 싶었다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lang="ko-KR" altLang="en-US" sz="2000" dirty="0" smtClean="0"/>
              <a:t>프로젝트 주제를 생각하고 있는데 이전 과 달리 특정 프로그램을 보면 사용자의 요구사항이나 문제가 터졌을 때 과연 이것을 고려했을까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라는 생각이 들었다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이런 생각을 가지고 평소에 좋아하던 게임에 대해서도 가치관이 많이 바뀌었다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예전엔 화려하고 시각적 효과가 멋지고 그런 게임이 좋았는데 지금은 </a:t>
            </a:r>
            <a:r>
              <a:rPr lang="en-US" altLang="ko-KR" sz="2000" dirty="0" smtClean="0"/>
              <a:t>UI</a:t>
            </a:r>
            <a:r>
              <a:rPr lang="ko-KR" altLang="en-US" sz="2000" dirty="0" smtClean="0"/>
              <a:t>나 사용자의 요구사항을 잘 분석한 게임이 더 좋아졌다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그리고 불편한 점을 내가 고치면 좋겠다는 생각이 들었다</a:t>
            </a:r>
            <a:r>
              <a:rPr lang="en-US" altLang="ko-KR" sz="2000" dirty="0" smtClean="0"/>
              <a:t>.</a:t>
            </a:r>
          </a:p>
          <a:p>
            <a:pPr marL="342900"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000" dirty="0" smtClean="0"/>
              <a:t>  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</a:t>
            </a:r>
            <a:r>
              <a:rPr lang="en-US" altLang="ko-KR" dirty="0" smtClean="0"/>
              <a:t>-</a:t>
            </a:r>
            <a:r>
              <a:rPr lang="ko-KR" altLang="en-US" dirty="0" smtClean="0"/>
              <a:t>선정 </a:t>
            </a:r>
            <a:r>
              <a:rPr lang="ko-KR" altLang="en-US" dirty="0" smtClean="0"/>
              <a:t>동기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95536" y="1129308"/>
            <a:ext cx="8496944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  <a:p>
            <a:pPr marL="342900"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000" dirty="0" smtClean="0"/>
              <a:t>현실에 </a:t>
            </a:r>
            <a:r>
              <a:rPr lang="en-US" altLang="ko-KR" sz="2000" dirty="0" smtClean="0"/>
              <a:t>24</a:t>
            </a:r>
            <a:r>
              <a:rPr lang="ko-KR" altLang="en-US" sz="2000" dirty="0" smtClean="0"/>
              <a:t>시간 서비스는 실시간으로 예약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조회등이</a:t>
            </a:r>
            <a:r>
              <a:rPr lang="ko-KR" altLang="en-US" sz="2000" dirty="0" smtClean="0"/>
              <a:t> 가능하다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 </a:t>
            </a:r>
            <a:endParaRPr lang="en-US" altLang="ko-KR" sz="2000" dirty="0" smtClean="0"/>
          </a:p>
          <a:p>
            <a:pPr marL="342900"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000" dirty="0" smtClean="0"/>
              <a:t>내가 아주 어릴 땐 영화를 볼 때 실시간 예약 등이 없었던 걸로 기억한다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현장발권인가는 있었던 거 같은데 인기 있는 영화나 영화관에서 전화를 받은 상황이 아니면 가서 기다리거나  시간을 날리는 경우가 종종 있었다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게임에 팀 시스템도 똑같은 불편을 겪고 있었다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실시간으로 조회를 가능한 기능이 있지만 게임 클라이언트를 상시 </a:t>
            </a:r>
            <a:r>
              <a:rPr lang="en-US" altLang="ko-KR" sz="2000" dirty="0" smtClean="0"/>
              <a:t>24</a:t>
            </a:r>
            <a:r>
              <a:rPr lang="ko-KR" altLang="en-US" sz="2000" dirty="0" smtClean="0"/>
              <a:t>시간 켜둘 수 없는 노릇이고 취미로 즐기는 게임에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에 앉아서 대기할 수도 없다</a:t>
            </a:r>
            <a:r>
              <a:rPr lang="en-US" altLang="ko-KR" sz="2000" dirty="0" smtClean="0"/>
              <a:t>.  </a:t>
            </a:r>
            <a:r>
              <a:rPr lang="ko-KR" altLang="en-US" sz="2000" dirty="0" smtClean="0"/>
              <a:t>또한 </a:t>
            </a:r>
            <a:r>
              <a:rPr lang="ko-KR" altLang="en-US" sz="2000" dirty="0" err="1" smtClean="0"/>
              <a:t>카카오톡이나</a:t>
            </a:r>
            <a:r>
              <a:rPr lang="ko-KR" altLang="en-US" sz="2000" dirty="0" smtClean="0"/>
              <a:t> 메신저로 만난다고 해도 각각 쓰는 메신저가 다르고 인원 수가 많으면 소통이 어렵다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또한 해외게임을 많이 좋아하는 나로써는 중국의 </a:t>
            </a:r>
            <a:r>
              <a:rPr lang="en-US" altLang="ko-KR" sz="2000" dirty="0" err="1" smtClean="0"/>
              <a:t>qq</a:t>
            </a:r>
            <a:r>
              <a:rPr lang="ko-KR" altLang="en-US" sz="2000" dirty="0" smtClean="0"/>
              <a:t>나 미국의 메신저가 사용하기 까다롭다</a:t>
            </a:r>
            <a:r>
              <a:rPr lang="en-US" altLang="ko-KR" sz="2000" dirty="0" smtClean="0"/>
              <a:t>.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698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</a:t>
            </a:r>
            <a:r>
              <a:rPr lang="en-US" altLang="ko-KR" dirty="0" smtClean="0"/>
              <a:t>-</a:t>
            </a:r>
            <a:r>
              <a:rPr lang="ko-KR" altLang="en-US" dirty="0" smtClean="0"/>
              <a:t>선정 </a:t>
            </a:r>
            <a:r>
              <a:rPr lang="ko-KR" altLang="en-US" dirty="0" smtClean="0"/>
              <a:t>동기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95536" y="1129308"/>
            <a:ext cx="8496944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47936" y="1281708"/>
            <a:ext cx="8496944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23528" y="1345332"/>
            <a:ext cx="8496944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 전 슬라이드는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디스코드라는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앱과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pubg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의 배틀그라운드가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콜라보로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초대 기능을 넣은 사례이다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lang="ko-KR" altLang="en-US" sz="2000" dirty="0" smtClean="0"/>
              <a:t>온라인 게임에서 파티 초대가 없는 경우는 </a:t>
            </a:r>
            <a:r>
              <a:rPr lang="en-US" altLang="ko-KR" sz="2000" dirty="0" smtClean="0"/>
              <a:t>100%</a:t>
            </a:r>
            <a:r>
              <a:rPr lang="ko-KR" altLang="en-US" sz="2000" dirty="0" smtClean="0"/>
              <a:t>없다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하지만 그럼에도 불구하고 실시간으로 자기가 원할 때 팀 구성이 어려워서 많은 사람들이 다른 통로를 찾는다</a:t>
            </a:r>
            <a:r>
              <a:rPr lang="en-US" altLang="ko-KR" sz="2000" dirty="0" smtClean="0"/>
              <a:t>.</a:t>
            </a:r>
          </a:p>
          <a:p>
            <a:pPr marL="342900"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친구끼리 약속할 때도 성사가 어려운  경우가 있는데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명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명하는 팀에 단순히 내가 들어와있을 때만 하는 작업으로 마음에 드는 팀 성사가 쉽지 않을 것이다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1506" name="Picture 2" descr="https://upload3.inven.co.kr/upload/2020/05/25/bbs/i1542712526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7297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9552" y="494573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https://www.inven.co.kr/board/wow/5531/1285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제목 없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36696" cy="571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0032" y="1633364"/>
            <a:ext cx="5760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Discord</a:t>
            </a:r>
            <a:r>
              <a:rPr lang="ko-KR" altLang="en-US" dirty="0" smtClean="0"/>
              <a:t>내에서 게임을 좋아하는 사람끼리 모임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웹으로 구현된 엑셀시트를 공유하여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팀의 출발 시간 약속을 하였으나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시간 수정으로 팀이 분열된 상황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11560" y="2497460"/>
            <a:ext cx="432048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</a:t>
            </a:r>
            <a:r>
              <a:rPr lang="en-US" altLang="ko-KR" dirty="0" smtClean="0"/>
              <a:t>-</a:t>
            </a:r>
            <a:r>
              <a:rPr lang="ko-KR" altLang="en-US" dirty="0" smtClean="0"/>
              <a:t>선정 </a:t>
            </a:r>
            <a:r>
              <a:rPr lang="ko-KR" altLang="en-US" dirty="0" smtClean="0"/>
              <a:t>동기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95536" y="1129308"/>
            <a:ext cx="8496944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47936" y="1281708"/>
            <a:ext cx="8496944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23528" y="1345332"/>
            <a:ext cx="8496944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000" dirty="0" smtClean="0"/>
              <a:t>전 슬라이드는 팀 구성을 엑셀로 하고 있는 사례이다</a:t>
            </a:r>
            <a:r>
              <a:rPr lang="en-US" altLang="ko-KR" sz="2000" dirty="0" smtClean="0"/>
              <a:t>. </a:t>
            </a:r>
          </a:p>
          <a:p>
            <a:pPr marL="342900"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출처를 보면 오래된 글이 아니라 </a:t>
            </a:r>
            <a:r>
              <a:rPr lang="en-US" altLang="ko-KR" sz="2000" dirty="0" smtClean="0"/>
              <a:t>2020</a:t>
            </a:r>
            <a:r>
              <a:rPr lang="ko-KR" altLang="en-US" sz="2000" dirty="0" smtClean="0"/>
              <a:t>년도 글이다</a:t>
            </a:r>
            <a:r>
              <a:rPr lang="en-US" altLang="ko-KR" sz="2000" dirty="0" smtClean="0"/>
              <a:t>. </a:t>
            </a:r>
          </a:p>
          <a:p>
            <a:pPr marL="342900"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파일처리시스템을 넘어서 </a:t>
            </a:r>
            <a:r>
              <a:rPr lang="ko-KR" altLang="en-US" sz="2000" dirty="0" smtClean="0"/>
              <a:t>데이터베이스로 실시간 서비스를 하고 있는 세상인데 매우 동떨어진 방식이다</a:t>
            </a:r>
            <a:r>
              <a:rPr lang="en-US" altLang="ko-KR" sz="2000" dirty="0" smtClean="0"/>
              <a:t>.</a:t>
            </a:r>
          </a:p>
          <a:p>
            <a:pPr marL="342900"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000" dirty="0" smtClean="0"/>
              <a:t>이렇게 하면 각자의 약속이 있을 때 데이터 동기화를 위해 나머지 사람들에게 수동으로 알려야 하며 데이터 또한 수작업으로 입력해야 한다</a:t>
            </a:r>
            <a:r>
              <a:rPr lang="en-US" altLang="ko-KR" sz="2000" dirty="0" smtClean="0"/>
              <a:t>.</a:t>
            </a:r>
          </a:p>
          <a:p>
            <a:pPr marL="342900"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000" dirty="0" smtClean="0"/>
              <a:t>따라서 이 문제를 해결하기 위해서 자바로 프로그램을 우선 구현하는 중이고 </a:t>
            </a:r>
            <a:r>
              <a:rPr lang="en-US" altLang="ko-KR" sz="2000" dirty="0" smtClean="0"/>
              <a:t>JSP</a:t>
            </a:r>
            <a:r>
              <a:rPr lang="ko-KR" altLang="en-US" sz="2000" dirty="0" smtClean="0"/>
              <a:t>기말과제로 일부 기능을 구현해 보았다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510</Words>
  <Application>Microsoft Office PowerPoint</Application>
  <PresentationFormat>화면 슬라이드 쇼(16:10)</PresentationFormat>
  <Paragraphs>98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JSP 기말고사 과제</vt:lpstr>
      <vt:lpstr>슬라이드 2</vt:lpstr>
      <vt:lpstr>프로젝트 주제-선정 동기</vt:lpstr>
      <vt:lpstr>프로젝트 주제-선정 동기</vt:lpstr>
      <vt:lpstr>슬라이드 5</vt:lpstr>
      <vt:lpstr>프로젝트 주제-선정 동기</vt:lpstr>
      <vt:lpstr>슬라이드 7</vt:lpstr>
      <vt:lpstr>슬라이드 8</vt:lpstr>
      <vt:lpstr>프로젝트 주제-선정 동기</vt:lpstr>
      <vt:lpstr>시스템 화면 구성도</vt:lpstr>
      <vt:lpstr>시스템 내비게이션</vt:lpstr>
      <vt:lpstr>슬라이드 12</vt:lpstr>
      <vt:lpstr>데이터 베이스 Table</vt:lpstr>
      <vt:lpstr>GAMEOPTION</vt:lpstr>
      <vt:lpstr>JOB_LIST</vt:lpstr>
      <vt:lpstr>STAGE LIST</vt:lpstr>
      <vt:lpstr>TEAM_INFO</vt:lpstr>
      <vt:lpstr>USER_INFO</vt:lpstr>
      <vt:lpstr>MEMBER_STAGE</vt:lpstr>
      <vt:lpstr>MEMBER_STAGE 예시</vt:lpstr>
      <vt:lpstr>최종결과 -초기 화면</vt:lpstr>
      <vt:lpstr>회원가입 화면</vt:lpstr>
      <vt:lpstr>로그인 완료 화면</vt:lpstr>
      <vt:lpstr>팀 생성 화면</vt:lpstr>
      <vt:lpstr>팀 삭제 화면(생성자만 삭제가능)</vt:lpstr>
      <vt:lpstr>팀 검색 화면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실시간 게임 예약관리 소프트웨어 개발</dc:title>
  <dc:creator>전유진</dc:creator>
  <cp:lastModifiedBy>전유진</cp:lastModifiedBy>
  <cp:revision>165</cp:revision>
  <dcterms:created xsi:type="dcterms:W3CDTF">2021-09-14T04:23:32Z</dcterms:created>
  <dcterms:modified xsi:type="dcterms:W3CDTF">2021-12-07T08:05:07Z</dcterms:modified>
</cp:coreProperties>
</file>