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4" r:id="rId4"/>
    <p:sldId id="276" r:id="rId5"/>
    <p:sldId id="275" r:id="rId6"/>
    <p:sldId id="286" r:id="rId7"/>
    <p:sldId id="287" r:id="rId8"/>
    <p:sldId id="288" r:id="rId9"/>
    <p:sldId id="289" r:id="rId10"/>
    <p:sldId id="277" r:id="rId11"/>
    <p:sldId id="290" r:id="rId12"/>
    <p:sldId id="291" r:id="rId13"/>
    <p:sldId id="292" r:id="rId14"/>
    <p:sldId id="293" r:id="rId15"/>
    <p:sldId id="282" r:id="rId16"/>
    <p:sldId id="284" r:id="rId17"/>
    <p:sldId id="294" r:id="rId18"/>
    <p:sldId id="285" r:id="rId19"/>
    <p:sldId id="295" r:id="rId20"/>
    <p:sldId id="297" r:id="rId21"/>
    <p:sldId id="298" r:id="rId22"/>
    <p:sldId id="266" r:id="rId23"/>
  </p:sldIdLst>
  <p:sldSz cx="9144000" cy="5715000" type="screen16x1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110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CBA4-C745-4F6B-9D6F-850C9E071BF9}" type="datetimeFigureOut">
              <a:rPr lang="ko-KR" altLang="en-US" smtClean="0"/>
              <a:pPr/>
              <a:t>2021-11-23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8C95-5514-42CA-98C8-210720E63F3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2" descr="https://images.unsplash.com/photo-1601662528567-526cd06f6582?ixid=MnwxMjA3fDB8MHxzZWFyY2h8NjJ8fHRleHR1cmV8ZW58MHx8MHx8&amp;ixlib=rb-1.2.1&amp;w=1000&amp;q=80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CBA4-C745-4F6B-9D6F-850C9E071BF9}" type="datetimeFigureOut">
              <a:rPr lang="ko-KR" altLang="en-US" smtClean="0"/>
              <a:pPr/>
              <a:t>2021-11-23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8C95-5514-42CA-98C8-210720E63F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71979"/>
            <a:ext cx="2057400" cy="365654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71979"/>
            <a:ext cx="6019800" cy="365654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CBA4-C745-4F6B-9D6F-850C9E071BF9}" type="datetimeFigureOut">
              <a:rPr lang="ko-KR" altLang="en-US" smtClean="0"/>
              <a:pPr/>
              <a:t>2021-11-23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8C95-5514-42CA-98C8-210720E63F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CBA4-C745-4F6B-9D6F-850C9E071BF9}" type="datetimeFigureOut">
              <a:rPr lang="ko-KR" altLang="en-US" smtClean="0"/>
              <a:pPr/>
              <a:t>2021-11-23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8C95-5514-42CA-98C8-210720E63F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CBA4-C745-4F6B-9D6F-850C9E071BF9}" type="datetimeFigureOut">
              <a:rPr lang="ko-KR" altLang="en-US" smtClean="0"/>
              <a:pPr/>
              <a:t>2021-11-23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8C95-5514-42CA-98C8-210720E63F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000125"/>
            <a:ext cx="4038600" cy="28283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000125"/>
            <a:ext cx="4038600" cy="28283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CBA4-C745-4F6B-9D6F-850C9E071BF9}" type="datetimeFigureOut">
              <a:rPr lang="ko-KR" altLang="en-US" smtClean="0"/>
              <a:pPr/>
              <a:t>2021-11-23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8C95-5514-42CA-98C8-210720E63F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CBA4-C745-4F6B-9D6F-850C9E071BF9}" type="datetimeFigureOut">
              <a:rPr lang="ko-KR" altLang="en-US" smtClean="0"/>
              <a:pPr/>
              <a:t>2021-11-23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8C95-5514-42CA-98C8-210720E63F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CBA4-C745-4F6B-9D6F-850C9E071BF9}" type="datetimeFigureOut">
              <a:rPr lang="ko-KR" altLang="en-US" smtClean="0"/>
              <a:pPr/>
              <a:t>2021-11-23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8C95-5514-42CA-98C8-210720E63F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CBA4-C745-4F6B-9D6F-850C9E071BF9}" type="datetimeFigureOut">
              <a:rPr lang="ko-KR" altLang="en-US" smtClean="0"/>
              <a:pPr/>
              <a:t>2021-11-23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8C95-5514-42CA-98C8-210720E63F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CBA4-C745-4F6B-9D6F-850C9E071BF9}" type="datetimeFigureOut">
              <a:rPr lang="ko-KR" altLang="en-US" smtClean="0"/>
              <a:pPr/>
              <a:t>2021-11-23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8C95-5514-42CA-98C8-210720E63F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CBA4-C745-4F6B-9D6F-850C9E071BF9}" type="datetimeFigureOut">
              <a:rPr lang="ko-KR" altLang="en-US" smtClean="0"/>
              <a:pPr/>
              <a:t>2021-11-23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8C95-5514-42CA-98C8-210720E63F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BCBA4-C745-4F6B-9D6F-850C9E071BF9}" type="datetimeFigureOut">
              <a:rPr lang="ko-KR" altLang="en-US" smtClean="0"/>
              <a:pPr/>
              <a:t>2021-11-23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D8C95-5514-42CA-98C8-210720E63F3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2" descr="https://images.unsplash.com/photo-1601662528567-526cd06f6582?ixid=MnwxMjA3fDB8MHxzZWFyY2h8NjJ8fHRleHR1cmV8ZW58MHx8MHx8&amp;ixlib=rb-1.2.1&amp;w=1000&amp;q=80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3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실시간 게임 예약관리 소프트웨</a:t>
            </a:r>
            <a:r>
              <a:rPr lang="ko-KR" altLang="en-US" sz="3800" dirty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어</a:t>
            </a:r>
            <a:r>
              <a:rPr lang="ko-KR" altLang="en-US" sz="3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개발</a:t>
            </a:r>
            <a:endParaRPr lang="ko-KR" altLang="en-US" sz="3800" dirty="0">
              <a:solidFill>
                <a:schemeClr val="tx1">
                  <a:lumMod val="50000"/>
                  <a:lumOff val="5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977624"/>
            <a:ext cx="6400800" cy="1460500"/>
          </a:xfrm>
        </p:spPr>
        <p:txBody>
          <a:bodyPr/>
          <a:lstStyle/>
          <a:p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발표자 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2-B 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전유진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08" y="46864"/>
            <a:ext cx="27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2021-2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학기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SW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28392" y="3257544"/>
            <a:ext cx="219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2021-11-23 13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주차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09428"/>
            <a:ext cx="9144000" cy="350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0"/>
            <a:ext cx="9144000" cy="184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5715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07517" cy="5593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43100"/>
            <a:ext cx="9144000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489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6523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43100"/>
            <a:ext cx="9144000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0"/>
            <a:ext cx="9144000" cy="1201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5715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339752" y="0"/>
            <a:ext cx="6804248" cy="5715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699792" y="377224"/>
            <a:ext cx="17281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>
                <a:solidFill>
                  <a:schemeClr val="bg2"/>
                </a:solidFill>
                <a:latin typeface="HY헤드라인M" pitchFamily="18" charset="-127"/>
                <a:ea typeface="HY헤드라인M" pitchFamily="18" charset="-127"/>
              </a:rPr>
              <a:t>※</a:t>
            </a:r>
            <a:r>
              <a:rPr lang="ko-KR" altLang="en-US" sz="2500" b="1" dirty="0" smtClean="0">
                <a:solidFill>
                  <a:schemeClr val="bg2"/>
                </a:solidFill>
                <a:latin typeface="HY헤드라인M" pitchFamily="18" charset="-127"/>
                <a:ea typeface="HY헤드라인M" pitchFamily="18" charset="-127"/>
              </a:rPr>
              <a:t>목차</a:t>
            </a:r>
            <a:endParaRPr lang="ko-KR" altLang="en-US" sz="2500" b="1" dirty="0">
              <a:solidFill>
                <a:schemeClr val="bg2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43808" y="777269"/>
            <a:ext cx="59766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	</a:t>
            </a:r>
          </a:p>
          <a:p>
            <a:r>
              <a:rPr lang="en-US" altLang="ko-KR" sz="2000" dirty="0" smtClean="0">
                <a:solidFill>
                  <a:schemeClr val="bg2"/>
                </a:solidFill>
              </a:rPr>
              <a:t>	</a:t>
            </a:r>
          </a:p>
          <a:p>
            <a:r>
              <a:rPr lang="en-US" altLang="ko-KR" sz="2000" dirty="0" smtClean="0">
                <a:solidFill>
                  <a:schemeClr val="bg2"/>
                </a:solidFill>
              </a:rPr>
              <a:t>	1.</a:t>
            </a:r>
            <a:r>
              <a:rPr lang="ko-KR" altLang="en-US" sz="2000" dirty="0" smtClean="0">
                <a:solidFill>
                  <a:schemeClr val="bg2"/>
                </a:solidFill>
              </a:rPr>
              <a:t>개발 현황</a:t>
            </a:r>
            <a:endParaRPr lang="en-US" altLang="ko-KR" sz="2000" dirty="0" smtClean="0">
              <a:solidFill>
                <a:schemeClr val="bg2"/>
              </a:solidFill>
            </a:endParaRPr>
          </a:p>
          <a:p>
            <a:r>
              <a:rPr lang="en-US" altLang="ko-KR" sz="2000" dirty="0" smtClean="0">
                <a:solidFill>
                  <a:schemeClr val="bg2"/>
                </a:solidFill>
              </a:rPr>
              <a:t>	</a:t>
            </a:r>
            <a:endParaRPr lang="en-US" altLang="ko-KR" sz="2200" dirty="0" smtClean="0">
              <a:solidFill>
                <a:schemeClr val="bg2"/>
              </a:solidFill>
            </a:endParaRPr>
          </a:p>
          <a:p>
            <a:endParaRPr lang="en-US" altLang="ko-KR" sz="2000" dirty="0" smtClean="0">
              <a:solidFill>
                <a:schemeClr val="bg2"/>
              </a:solidFill>
            </a:endParaRPr>
          </a:p>
          <a:p>
            <a:r>
              <a:rPr lang="en-US" altLang="ko-KR" sz="2000" dirty="0" smtClean="0">
                <a:solidFill>
                  <a:schemeClr val="bg2"/>
                </a:solidFill>
              </a:rPr>
              <a:t>	</a:t>
            </a:r>
          </a:p>
          <a:p>
            <a:endParaRPr lang="en-US" altLang="ko-KR" dirty="0" smtClean="0">
              <a:solidFill>
                <a:schemeClr val="bg2"/>
              </a:solidFill>
            </a:endParaRPr>
          </a:p>
          <a:p>
            <a:r>
              <a:rPr lang="en-US" altLang="ko-KR" sz="2000" dirty="0" smtClean="0">
                <a:solidFill>
                  <a:schemeClr val="bg2"/>
                </a:solidFill>
              </a:rPr>
              <a:t>	</a:t>
            </a:r>
          </a:p>
          <a:p>
            <a:r>
              <a:rPr lang="en-US" altLang="ko-KR" sz="2000" dirty="0" smtClean="0">
                <a:solidFill>
                  <a:schemeClr val="bg2"/>
                </a:solidFill>
              </a:rPr>
              <a:t>	</a:t>
            </a:r>
          </a:p>
          <a:p>
            <a:r>
              <a:rPr lang="en-US" altLang="ko-KR" sz="2000" dirty="0" smtClean="0">
                <a:solidFill>
                  <a:schemeClr val="bg2"/>
                </a:solidFill>
              </a:rPr>
              <a:t>	</a:t>
            </a:r>
          </a:p>
          <a:p>
            <a:r>
              <a:rPr lang="en-US" altLang="ko-KR" sz="2000" dirty="0" smtClean="0">
                <a:solidFill>
                  <a:schemeClr val="bg2"/>
                </a:solidFill>
              </a:rPr>
              <a:t>	</a:t>
            </a:r>
            <a:endParaRPr lang="en-US" altLang="ko-KR" sz="2000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ko-KR" dirty="0" smtClean="0"/>
          </a:p>
          <a:p>
            <a:r>
              <a:rPr lang="en-US" altLang="ko-KR" dirty="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54289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 algn="ctr">
              <a:buNone/>
            </a:pPr>
            <a:r>
              <a:rPr lang="ko-KR" altLang="en-US" b="1" dirty="0" smtClean="0">
                <a:latin typeface="HY헤드라인M" pitchFamily="18" charset="-127"/>
                <a:ea typeface="HY헤드라인M" pitchFamily="18" charset="-127"/>
              </a:rPr>
              <a:t>감사합니다</a:t>
            </a:r>
            <a:r>
              <a:rPr lang="en-US" altLang="ko-KR" b="1" dirty="0" smtClean="0">
                <a:latin typeface="HY헤드라인M" pitchFamily="18" charset="-127"/>
                <a:ea typeface="HY헤드라인M" pitchFamily="18" charset="-127"/>
              </a:rPr>
              <a:t>!</a:t>
            </a:r>
            <a:endParaRPr lang="ko-KR" altLang="en-US" b="1" dirty="0"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현황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73324"/>
            <a:ext cx="9144000" cy="441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145532"/>
            <a:ext cx="4391025" cy="2569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3145532"/>
            <a:ext cx="4644008" cy="2569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2929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</TotalTime>
  <Words>22</Words>
  <Application>Microsoft Office PowerPoint</Application>
  <PresentationFormat>화면 슬라이드 쇼(16:10)</PresentationFormat>
  <Paragraphs>22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테마</vt:lpstr>
      <vt:lpstr>실시간 게임 예약관리 소프트웨어 개발</vt:lpstr>
      <vt:lpstr>슬라이드 2</vt:lpstr>
      <vt:lpstr>개발 현황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실시간 게임 예약관리 소프트웨어 개발</dc:title>
  <dc:creator>전유진</dc:creator>
  <cp:lastModifiedBy>전유진</cp:lastModifiedBy>
  <cp:revision>157</cp:revision>
  <dcterms:created xsi:type="dcterms:W3CDTF">2021-09-14T04:23:32Z</dcterms:created>
  <dcterms:modified xsi:type="dcterms:W3CDTF">2021-11-23T12:55:51Z</dcterms:modified>
</cp:coreProperties>
</file>