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6" r:id="rId5"/>
    <p:sldId id="275" r:id="rId6"/>
    <p:sldId id="277" r:id="rId7"/>
    <p:sldId id="278" r:id="rId8"/>
    <p:sldId id="279" r:id="rId9"/>
    <p:sldId id="283" r:id="rId10"/>
    <p:sldId id="280" r:id="rId11"/>
    <p:sldId id="281" r:id="rId12"/>
    <p:sldId id="282" r:id="rId13"/>
    <p:sldId id="266" r:id="rId1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CBA4-C745-4F6B-9D6F-850C9E071BF9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실시간 게임 </a:t>
            </a:r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예약관리 시스템 </a:t>
            </a:r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개발</a:t>
            </a:r>
            <a:endParaRPr lang="ko-KR" altLang="en-US" sz="38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77624"/>
            <a:ext cx="6400800" cy="14605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발표자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2-B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전유진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4686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2021-2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학기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8392" y="32575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2021-12-01 14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전자지갑을 이용한 원격 접속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지갑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통한 전자지갑 인증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290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238844"/>
            <a:ext cx="9143999" cy="595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8028384" y="553244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0"/>
            <a:ext cx="6804248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377224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ko-KR" altLang="en-US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2500" b="1" dirty="0">
              <a:solidFill>
                <a:schemeClr val="bg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777269"/>
            <a:ext cx="597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1.</a:t>
            </a:r>
            <a:r>
              <a:rPr lang="ko-KR" altLang="en-US" sz="2000" dirty="0" smtClean="0">
                <a:solidFill>
                  <a:schemeClr val="bg2"/>
                </a:solidFill>
              </a:rPr>
              <a:t>개발 현황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2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3324"/>
            <a:ext cx="9144000" cy="441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0" y="1921396"/>
            <a:ext cx="1259632" cy="4320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8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073524"/>
            <a:ext cx="4048690" cy="20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3923929" cy="559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0"/>
            <a:ext cx="4992375" cy="472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067944" y="48737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이원주 교수님 교안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995936" cy="57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-1"/>
            <a:ext cx="5148064" cy="572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2843808" y="3289548"/>
            <a:ext cx="1944216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251520" y="1489348"/>
            <a:ext cx="734481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5816" y="985292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1345332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3648" y="1993404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5656" y="2353444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44</Words>
  <Application>Microsoft Office PowerPoint</Application>
  <PresentationFormat>화면 슬라이드 쇼(16:10)</PresentationFormat>
  <Paragraphs>29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실시간 게임 예약관리 시스템 개발</vt:lpstr>
      <vt:lpstr>슬라이드 2</vt:lpstr>
      <vt:lpstr>개발 현황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전자지갑을 이용한 원격 접속 방법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예약관리 소프트웨어 개발</dc:title>
  <dc:creator>전유진</dc:creator>
  <cp:lastModifiedBy>전유진</cp:lastModifiedBy>
  <cp:revision>170</cp:revision>
  <dcterms:created xsi:type="dcterms:W3CDTF">2021-09-14T04:23:32Z</dcterms:created>
  <dcterms:modified xsi:type="dcterms:W3CDTF">2021-12-01T05:34:39Z</dcterms:modified>
</cp:coreProperties>
</file>