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2649-B63E-4C01-8574-B02B46A4188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113C-5DA3-4462-8B07-CE543C5337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113C-5DA3-4462-8B07-CE543C5337A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0339-1A1D-407F-8D69-2A0C69FBD14A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9402-9D87-430A-BD72-DF80E36E73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800" dirty="0" smtClean="0">
                <a:latin typeface="HY헤드라인M" pitchFamily="18" charset="-127"/>
                <a:ea typeface="HY헤드라인M" pitchFamily="18" charset="-127"/>
              </a:rPr>
              <a:t>실시간 게임 예약관리 소프트웨</a:t>
            </a:r>
            <a:r>
              <a:rPr lang="ko-KR" altLang="en-US" sz="3800" dirty="0"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3800" dirty="0" smtClean="0">
                <a:latin typeface="HY헤드라인M" pitchFamily="18" charset="-127"/>
                <a:ea typeface="HY헤드라인M" pitchFamily="18" charset="-127"/>
              </a:rPr>
              <a:t> 개발</a:t>
            </a:r>
            <a:endParaRPr lang="ko-KR" altLang="en-US" sz="3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131445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발표자 </a:t>
            </a:r>
            <a:r>
              <a:rPr lang="en-US" altLang="ko-KR" b="1" dirty="0" smtClean="0">
                <a:solidFill>
                  <a:schemeClr val="tx1"/>
                </a:solidFill>
              </a:rPr>
              <a:t>: 2-B </a:t>
            </a:r>
            <a:r>
              <a:rPr lang="ko-KR" altLang="en-US" b="1" dirty="0" smtClean="0">
                <a:solidFill>
                  <a:schemeClr val="tx1"/>
                </a:solidFill>
              </a:rPr>
              <a:t>전유진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4217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2021-2</a:t>
            </a:r>
            <a:r>
              <a:rPr lang="ko-KR" altLang="en-US" dirty="0" smtClean="0"/>
              <a:t>학기 </a:t>
            </a:r>
            <a:r>
              <a:rPr lang="en-US" altLang="ko-KR" dirty="0" smtClean="0"/>
              <a:t>SW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392" y="293179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2021-09-08 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966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선택한 이유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263446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 요구사항 및 해결 방안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349856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개발 방법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429994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기대 효과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 descr="image_readtop_2019_960495_1574136041398207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2000" cy="5143500"/>
          </a:xfrm>
        </p:spPr>
      </p:pic>
      <p:pic>
        <p:nvPicPr>
          <p:cNvPr id="7" name="그림 6" descr="1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pic>
        <p:nvPicPr>
          <p:cNvPr id="8" name="그림 7" descr="다운로드.jf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선택한 이유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내용 개체 틀 3" descr="i1632621219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31590"/>
            <a:ext cx="4355976" cy="4011910"/>
          </a:xfrm>
        </p:spPr>
      </p:pic>
      <p:pic>
        <p:nvPicPr>
          <p:cNvPr id="5" name="그림 4" descr="i15427125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131590"/>
            <a:ext cx="4788024" cy="4011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1875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실시간으로 한 눈에 파악하면 좋겠다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자신의 맞는 시간을 구하기가 어렵다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불필요한 시간 소요가 너무 많이 든다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요구사항 및 해결 방안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91630"/>
            <a:ext cx="8664764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1670"/>
            <a:ext cx="8229600" cy="2523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1.JAVA /C#</a:t>
            </a:r>
            <a:r>
              <a:rPr lang="ko-KR" altLang="en-US" sz="1800" dirty="0" smtClean="0"/>
              <a:t>으로 전체적인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를 구현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실시간으로 인한 시간에 따른 기능 구현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기능 구현 완료 후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와 프로그램을 연동을 이용한 실시간 시스템 구현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방법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23678"/>
            <a:ext cx="8229600" cy="208823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실시간으로 인한 유연한 약속가능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514350" indent="-51435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다른 프로그램을 이용하지 않아도 하나의 프로그램으로 다중 관리</a:t>
            </a:r>
            <a:endParaRPr lang="en-US" altLang="ko-KR" sz="1800" dirty="0" smtClean="0"/>
          </a:p>
          <a:p>
            <a:pPr marL="514350" indent="-514350">
              <a:buNone/>
            </a:pPr>
            <a:endParaRPr lang="en-US" altLang="ko-KR" sz="1800" dirty="0"/>
          </a:p>
          <a:p>
            <a:pPr marL="514350" indent="-514350"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쉽게 한 눈에 파악가능하고 사람을 구하는데 더 적은 시간을 소요함</a:t>
            </a:r>
            <a:r>
              <a:rPr lang="en-US" altLang="ko-KR" sz="1800" dirty="0" smtClean="0"/>
              <a:t>.</a:t>
            </a:r>
          </a:p>
          <a:p>
            <a:pPr marL="514350" indent="-514350">
              <a:buNone/>
            </a:pPr>
            <a:endParaRPr lang="en-US" altLang="ko-KR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기대 효과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14436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4000" b="1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4000" b="1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40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135</Words>
  <Application>Microsoft Office PowerPoint</Application>
  <PresentationFormat>화면 슬라이드 쇼(16:9)</PresentationFormat>
  <Paragraphs>30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실시간 게임 예약관리 소프트웨어 개발</vt:lpstr>
      <vt:lpstr>목차</vt:lpstr>
      <vt:lpstr>슬라이드 3</vt:lpstr>
      <vt:lpstr>선택한 이유</vt:lpstr>
      <vt:lpstr>사용자 요구사항 및 해결 방안</vt:lpstr>
      <vt:lpstr>개발 방법</vt:lpstr>
      <vt:lpstr>기대 효과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공격대 관리 프로그램</dc:title>
  <dc:creator>전유진</dc:creator>
  <cp:lastModifiedBy>전유진</cp:lastModifiedBy>
  <cp:revision>23</cp:revision>
  <dcterms:created xsi:type="dcterms:W3CDTF">2021-09-08T05:24:59Z</dcterms:created>
  <dcterms:modified xsi:type="dcterms:W3CDTF">2021-09-13T01:47:00Z</dcterms:modified>
</cp:coreProperties>
</file>