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315" r:id="rId4"/>
    <p:sldId id="311" r:id="rId5"/>
    <p:sldId id="342" r:id="rId6"/>
    <p:sldId id="343" r:id="rId7"/>
    <p:sldId id="344" r:id="rId8"/>
    <p:sldId id="345" r:id="rId9"/>
    <p:sldId id="349" r:id="rId10"/>
    <p:sldId id="346" r:id="rId11"/>
    <p:sldId id="347" r:id="rId12"/>
    <p:sldId id="360" r:id="rId13"/>
    <p:sldId id="348" r:id="rId14"/>
    <p:sldId id="350" r:id="rId15"/>
    <p:sldId id="351" r:id="rId16"/>
    <p:sldId id="353" r:id="rId17"/>
    <p:sldId id="354" r:id="rId18"/>
    <p:sldId id="356" r:id="rId19"/>
    <p:sldId id="358" r:id="rId20"/>
    <p:sldId id="355" r:id="rId21"/>
    <p:sldId id="359" r:id="rId22"/>
    <p:sldId id="35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77" autoAdjust="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E1B33-85E7-4DEF-8C6C-2E24308891E0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18792-1ED3-4B6F-8601-2938F3DE6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18792-1ED3-4B6F-8601-2938F3DE668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4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2370-E43C-C3EA-2DB9-93B4C8B3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46D56-AD19-E68B-EB02-82B013A02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EBFF4-5A48-5718-B248-9B452FDA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0446-322E-14A7-B354-1A1A00F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6054-7A0D-DDF7-620F-DB95DB8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54F03-F77D-F729-1DEE-5DA32251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7CADB-C137-51A8-5170-C818BCC7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107B5-F33C-47E1-E7ED-15DCECA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ACC64-FBD3-0F03-349D-705FF900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C2F32-B5BB-86AF-ED4F-51DBF15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D5CAB-11A2-CDEA-1742-F91AC074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9FF4-6C5A-01E4-91F2-BBE8B9C3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4197E-FFCA-455F-B21C-97C2C6B0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DF64-2D23-660E-FF03-B195516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4A74-3C6E-73F3-D15C-4AD4457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52ED-8189-7931-3008-45EE9A2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F7840-6A50-9091-B2D7-954259B7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E7DD-B04E-E77D-740D-CE8F80D8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D11A1-42AB-494C-C3F6-0F66513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402E0-E279-475F-82AA-1BFD878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BE673-51B1-1799-2B17-0B8B6A66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6B416-A8DD-AA35-4A35-DF73907B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95E03-BEED-0605-7A03-8E8CB1B2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80DD-4C76-812B-B526-FA6F5C9A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77B2E-15EE-089A-6539-32330B0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44DC7-35DA-ACB6-CACE-CE2EAE29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31800-F19F-98DC-23E2-E57AB6E08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D6AC2-D9EC-C3E4-4BBE-B0AD186F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0C356-D06D-D936-D7FB-2F921EA1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C1CAA-6807-E645-2B72-E319B51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F1644-1111-A558-0555-B9BF1E3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DC8C-1F34-AB81-BB5C-B9035AEA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BBF61-6EBA-5C70-30CD-5C68F2BE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AF0E2-A142-DE2C-A953-23E6FED6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971DC-99CC-64BD-2503-2FE343F2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5302D-FEF5-B0B5-1A21-BD429B6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244B2-EBDE-15A2-B402-B96883E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AE566-FA84-FEEC-6F17-CAE9504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B11A3-1B2D-6170-6D24-AF97965E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F8C5-1CAE-4C71-506E-1493008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AAD66-9C75-10FF-B77D-68EB56F1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EC6B3-8A70-0FD4-A75C-83A97D3D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33A4-E128-632E-E528-7AB4D183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A3C8F-2875-631A-B104-2368C8C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242D4-3AD2-143F-3A68-075D5801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1DB9F-02B3-448B-8450-A397E4B9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DB22-123C-809F-2353-5571BDCB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1716F-B07D-B0B2-F186-9CBCABF7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DBC2C-B350-7156-FC9A-C40B436B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EC83F-B409-B91B-983D-89D5FD1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3FE43-378B-4E3D-F9E4-0280B97E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DB6D0-E828-213F-FB2F-B9C71E40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BA0F-E957-A928-5EA4-B102A29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BD432-C61A-DB7D-4A37-A99EEFC4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DA8B0-BC17-E882-9C3E-DB2B7CB1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A783F-A84A-4ACD-390C-4863C300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61AF2-CF59-8626-9385-1F95AD7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9BFB4-4935-A72F-E125-057CF12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7EDA5-B616-079C-CE18-D169343A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D5DCD-6B4D-837E-BCC3-0C4BB693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3D08-68E8-1E19-9B96-838080D8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87B8-29BF-4B88-A65F-8A31FF7D41AC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ABE21-0A18-0690-72CC-CEB80546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011AB-60EC-CB8E-5407-7035C61E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fiot.com/155205.html" TargetMode="External"/><Relationship Id="rId2" Type="http://schemas.openxmlformats.org/officeDocument/2006/relationships/hyperlink" Target="https://codeshare.frida.re/@masbog/frida-android-unpinning-ss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ttptoolkit/frida-interception-and-unpin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CA17-FDBC-7BE2-17A3-E73C5120B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Jeon </a:t>
            </a:r>
            <a:r>
              <a:rPr lang="en-US" altLang="ko-KR" dirty="0" err="1"/>
              <a:t>yu</a:t>
            </a:r>
            <a:r>
              <a:rPr lang="en-US" altLang="ko-KR" dirty="0"/>
              <a:t> zin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C192B-6603-A8EB-DA28-3993A8D3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574"/>
            <a:ext cx="9144000" cy="1655762"/>
          </a:xfrm>
        </p:spPr>
        <p:txBody>
          <a:bodyPr/>
          <a:lstStyle/>
          <a:p>
            <a:r>
              <a:rPr lang="en-US" altLang="ko-KR" dirty="0" err="1" smtClean="0"/>
              <a:t>Iphone</a:t>
            </a:r>
            <a:r>
              <a:rPr lang="en-US" altLang="ko-KR" dirty="0" smtClean="0"/>
              <a:t> IOS(16+)</a:t>
            </a:r>
            <a:r>
              <a:rPr lang="ko-KR" altLang="en-US" dirty="0" smtClean="0"/>
              <a:t> </a:t>
            </a:r>
            <a:r>
              <a:rPr lang="en-US" altLang="ko-KR" dirty="0"/>
              <a:t>Frida </a:t>
            </a:r>
            <a:r>
              <a:rPr lang="ko-KR" altLang="en-US" dirty="0" err="1" smtClean="0"/>
              <a:t>후킹</a:t>
            </a:r>
            <a:r>
              <a:rPr lang="ko-KR" altLang="en-US" dirty="0"/>
              <a:t> </a:t>
            </a:r>
            <a:r>
              <a:rPr lang="ko-KR" altLang="en-US" dirty="0" smtClean="0"/>
              <a:t>및 감지 우회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Frida Detection </a:t>
            </a:r>
            <a:r>
              <a:rPr lang="en-US" altLang="ko-KR" sz="3500" dirty="0" smtClean="0"/>
              <a:t>Bypass #1 </a:t>
            </a:r>
            <a:r>
              <a:rPr lang="en-US" altLang="ko-KR" sz="3500" dirty="0"/>
              <a:t>: </a:t>
            </a:r>
            <a:r>
              <a:rPr lang="en-US" altLang="ko-KR" sz="3500" dirty="0" smtClean="0"/>
              <a:t>repackaging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602480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┌──(</a:t>
            </a:r>
            <a:r>
              <a:rPr lang="en-US" altLang="ko-KR" b="1" dirty="0" err="1"/>
              <a:t>kail</a:t>
            </a:r>
            <a:r>
              <a:rPr lang="ko-KR" altLang="en-US" b="1" dirty="0"/>
              <a:t>㉿</a:t>
            </a:r>
            <a:r>
              <a:rPr lang="en-US" altLang="ko-KR" b="1" dirty="0"/>
              <a:t>kali)-[~/</a:t>
            </a:r>
            <a:r>
              <a:rPr lang="en-US" altLang="ko-KR" b="1" dirty="0" err="1"/>
              <a:t>ios</a:t>
            </a:r>
            <a:r>
              <a:rPr lang="en-US" altLang="ko-KR" b="1" dirty="0"/>
              <a:t>/extracted]</a:t>
            </a:r>
          </a:p>
          <a:p>
            <a:pPr marL="0" indent="0">
              <a:buNone/>
            </a:pPr>
            <a:r>
              <a:rPr lang="en-US" altLang="ko-KR" b="1" dirty="0"/>
              <a:t>└─$ tree</a:t>
            </a:r>
          </a:p>
          <a:p>
            <a:pPr marL="0" indent="0">
              <a:buNone/>
            </a:pP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en-US" altLang="ko-KR" b="1" dirty="0"/>
              <a:t>├── DEBIAN</a:t>
            </a:r>
          </a:p>
          <a:p>
            <a:pPr marL="0" indent="0">
              <a:buNone/>
            </a:pPr>
            <a:r>
              <a:rPr lang="en-US" altLang="ko-KR" b="1" dirty="0"/>
              <a:t>│   ├── control</a:t>
            </a:r>
          </a:p>
          <a:p>
            <a:pPr marL="0" indent="0">
              <a:buNone/>
            </a:pPr>
            <a:r>
              <a:rPr lang="en-US" altLang="ko-KR" b="1" dirty="0"/>
              <a:t>│   ├── </a:t>
            </a:r>
            <a:r>
              <a:rPr lang="en-US" altLang="ko-KR" b="1" dirty="0" err="1"/>
              <a:t>extrainst</a:t>
            </a:r>
            <a:r>
              <a:rPr lang="en-US" altLang="ko-KR" b="1" dirty="0"/>
              <a:t>_</a:t>
            </a:r>
          </a:p>
          <a:p>
            <a:pPr marL="0" indent="0">
              <a:buNone/>
            </a:pPr>
            <a:r>
              <a:rPr lang="en-US" altLang="ko-KR" b="1" dirty="0"/>
              <a:t>│   └── </a:t>
            </a:r>
            <a:r>
              <a:rPr lang="en-US" altLang="ko-KR" b="1" dirty="0" err="1"/>
              <a:t>prerm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└── </a:t>
            </a:r>
            <a:r>
              <a:rPr lang="en-US" altLang="ko-KR" b="1" dirty="0" err="1"/>
              <a:t>var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└── </a:t>
            </a:r>
            <a:r>
              <a:rPr lang="en-US" altLang="ko-KR" b="1" dirty="0" err="1"/>
              <a:t>jb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├── Library</a:t>
            </a:r>
          </a:p>
          <a:p>
            <a:pPr marL="0" indent="0">
              <a:buNone/>
            </a:pPr>
            <a:r>
              <a:rPr lang="en-US" altLang="ko-KR" b="1" dirty="0"/>
              <a:t>        │   └── </a:t>
            </a:r>
            <a:r>
              <a:rPr lang="en-US" altLang="ko-KR" b="1" dirty="0" err="1"/>
              <a:t>LaunchDaemons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│       └── </a:t>
            </a:r>
            <a:r>
              <a:rPr lang="en-US" altLang="ko-KR" b="1" dirty="0" err="1"/>
              <a:t>re.frida.server.plist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└── </a:t>
            </a:r>
            <a:r>
              <a:rPr lang="en-US" altLang="ko-KR" b="1" dirty="0" err="1"/>
              <a:t>usr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├── lib</a:t>
            </a:r>
          </a:p>
          <a:p>
            <a:pPr marL="0" indent="0">
              <a:buNone/>
            </a:pPr>
            <a:r>
              <a:rPr lang="en-US" altLang="ko-KR" b="1" dirty="0"/>
              <a:t>            │   └── </a:t>
            </a:r>
            <a:r>
              <a:rPr lang="en-US" altLang="ko-KR" b="1" dirty="0" err="1"/>
              <a:t>frida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│       └── </a:t>
            </a:r>
            <a:r>
              <a:rPr lang="en-US" altLang="ko-KR" b="1" dirty="0" err="1"/>
              <a:t>frida-agent.dylib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└── </a:t>
            </a:r>
            <a:r>
              <a:rPr lang="en-US" altLang="ko-KR" b="1" dirty="0" err="1"/>
              <a:t>sbin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               └── </a:t>
            </a:r>
            <a:r>
              <a:rPr lang="en-US" altLang="ko-KR" b="1" dirty="0" err="1"/>
              <a:t>frida</a:t>
            </a:r>
            <a:r>
              <a:rPr lang="en-US" altLang="ko-KR" b="1" dirty="0"/>
              <a:t>-server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74720" y="1375649"/>
            <a:ext cx="80832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# 1. </a:t>
            </a:r>
            <a:r>
              <a:rPr lang="ko-KR" altLang="en-US" dirty="0"/>
              <a:t>파일 및 디렉토리 이름 변경</a:t>
            </a:r>
          </a:p>
          <a:p>
            <a:r>
              <a:rPr lang="en-US" altLang="ko-KR" dirty="0"/>
              <a:t>mv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frida</a:t>
            </a:r>
            <a:r>
              <a:rPr lang="en-US" altLang="ko-KR" dirty="0"/>
              <a:t>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jeonyuzin</a:t>
            </a:r>
            <a:endParaRPr lang="en-US" altLang="ko-KR" dirty="0"/>
          </a:p>
          <a:p>
            <a:r>
              <a:rPr lang="en-US" altLang="ko-KR" dirty="0"/>
              <a:t>mv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jeonyuzin</a:t>
            </a:r>
            <a:r>
              <a:rPr lang="en-US" altLang="ko-KR" dirty="0"/>
              <a:t>/</a:t>
            </a:r>
            <a:r>
              <a:rPr lang="en-US" altLang="ko-KR" dirty="0" err="1"/>
              <a:t>frida-agent.dylib</a:t>
            </a:r>
            <a:r>
              <a:rPr lang="en-US" altLang="ko-KR" dirty="0"/>
              <a:t>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/lib/</a:t>
            </a:r>
            <a:r>
              <a:rPr lang="en-US" altLang="ko-KR" dirty="0" err="1"/>
              <a:t>jeonyuzin</a:t>
            </a:r>
            <a:r>
              <a:rPr lang="en-US" altLang="ko-KR" dirty="0"/>
              <a:t>/</a:t>
            </a:r>
            <a:r>
              <a:rPr lang="en-US" altLang="ko-KR" dirty="0" err="1"/>
              <a:t>jeonyuzin-agent.dylib</a:t>
            </a:r>
            <a:endParaRPr lang="en-US" altLang="ko-KR" dirty="0"/>
          </a:p>
          <a:p>
            <a:r>
              <a:rPr lang="en-US" altLang="ko-KR" dirty="0"/>
              <a:t>mv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frida</a:t>
            </a:r>
            <a:r>
              <a:rPr lang="en-US" altLang="ko-KR" dirty="0"/>
              <a:t>-server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</a:t>
            </a:r>
            <a:r>
              <a:rPr lang="en-US" altLang="ko-KR" dirty="0" err="1"/>
              <a:t>sbin</a:t>
            </a:r>
            <a:r>
              <a:rPr lang="en-US" altLang="ko-KR" dirty="0"/>
              <a:t>/</a:t>
            </a:r>
            <a:r>
              <a:rPr lang="en-US" altLang="ko-KR" dirty="0" err="1"/>
              <a:t>jeonyuzin</a:t>
            </a:r>
            <a:r>
              <a:rPr lang="en-US" altLang="ko-KR" dirty="0"/>
              <a:t>-server</a:t>
            </a:r>
          </a:p>
          <a:p>
            <a:r>
              <a:rPr lang="en-US" altLang="ko-KR" dirty="0"/>
              <a:t>mv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/Library/</a:t>
            </a:r>
            <a:r>
              <a:rPr lang="en-US" altLang="ko-KR" dirty="0" err="1"/>
              <a:t>LaunchDaemons</a:t>
            </a:r>
            <a:r>
              <a:rPr lang="en-US" altLang="ko-KR" dirty="0"/>
              <a:t>/</a:t>
            </a:r>
            <a:r>
              <a:rPr lang="en-US" altLang="ko-KR" dirty="0" err="1"/>
              <a:t>re.frida.server.plist</a:t>
            </a:r>
            <a:r>
              <a:rPr lang="en-US" altLang="ko-KR" dirty="0"/>
              <a:t> extracted/</a:t>
            </a:r>
            <a:r>
              <a:rPr lang="en-US" altLang="ko-KR" dirty="0" err="1"/>
              <a:t>var</a:t>
            </a:r>
            <a:r>
              <a:rPr lang="en-US" altLang="ko-KR" dirty="0"/>
              <a:t>/</a:t>
            </a:r>
            <a:r>
              <a:rPr lang="en-US" altLang="ko-KR" dirty="0" err="1"/>
              <a:t>jb</a:t>
            </a:r>
            <a:r>
              <a:rPr lang="en-US" altLang="ko-KR" dirty="0"/>
              <a:t>/Library/</a:t>
            </a:r>
            <a:r>
              <a:rPr lang="en-US" altLang="ko-KR" dirty="0" err="1"/>
              <a:t>LaunchDaemons</a:t>
            </a:r>
            <a:r>
              <a:rPr lang="en-US" altLang="ko-KR" dirty="0"/>
              <a:t>/</a:t>
            </a:r>
            <a:r>
              <a:rPr lang="en-US" altLang="ko-KR" dirty="0" err="1"/>
              <a:t>re.jeonyuzin.server.plist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 2. </a:t>
            </a:r>
            <a:r>
              <a:rPr lang="ko-KR" altLang="en-US" dirty="0"/>
              <a:t>내용 수정</a:t>
            </a:r>
          </a:p>
          <a:p>
            <a:r>
              <a:rPr lang="en-US" altLang="ko-KR" dirty="0" err="1"/>
              <a:t>sed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's/</a:t>
            </a:r>
            <a:r>
              <a:rPr lang="en-US" altLang="ko-KR" dirty="0" err="1"/>
              <a:t>frida</a:t>
            </a:r>
            <a:r>
              <a:rPr lang="en-US" altLang="ko-KR" dirty="0"/>
              <a:t>/</a:t>
            </a:r>
            <a:r>
              <a:rPr lang="en-US" altLang="ko-KR" dirty="0" err="1"/>
              <a:t>jeonyuzin</a:t>
            </a:r>
            <a:r>
              <a:rPr lang="en-US" altLang="ko-KR" dirty="0"/>
              <a:t>/g' extracted/DEBIAN/control</a:t>
            </a:r>
          </a:p>
          <a:p>
            <a:r>
              <a:rPr lang="en-US" altLang="ko-KR" dirty="0" err="1"/>
              <a:t>sed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's/</a:t>
            </a:r>
            <a:r>
              <a:rPr lang="en-US" altLang="ko-KR" dirty="0" err="1"/>
              <a:t>frida</a:t>
            </a:r>
            <a:r>
              <a:rPr lang="en-US" altLang="ko-KR" dirty="0"/>
              <a:t>/</a:t>
            </a:r>
            <a:r>
              <a:rPr lang="en-US" altLang="ko-KR" dirty="0" err="1"/>
              <a:t>jeonyuzin</a:t>
            </a:r>
            <a:r>
              <a:rPr lang="en-US" altLang="ko-KR" dirty="0"/>
              <a:t>/g' extracted/DEBIAN/</a:t>
            </a:r>
            <a:r>
              <a:rPr lang="en-US" altLang="ko-KR" dirty="0" err="1"/>
              <a:t>extrainst</a:t>
            </a:r>
            <a:r>
              <a:rPr lang="en-US" altLang="ko-KR" dirty="0"/>
              <a:t>_</a:t>
            </a:r>
          </a:p>
          <a:p>
            <a:r>
              <a:rPr lang="en-US" altLang="ko-KR" dirty="0" err="1"/>
              <a:t>sed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's/</a:t>
            </a:r>
            <a:r>
              <a:rPr lang="en-US" altLang="ko-KR" dirty="0" err="1"/>
              <a:t>frida</a:t>
            </a:r>
            <a:r>
              <a:rPr lang="en-US" altLang="ko-KR" dirty="0"/>
              <a:t>/</a:t>
            </a:r>
            <a:r>
              <a:rPr lang="en-US" altLang="ko-KR" dirty="0" err="1"/>
              <a:t>jeonyuzin</a:t>
            </a:r>
            <a:r>
              <a:rPr lang="en-US" altLang="ko-KR" dirty="0"/>
              <a:t>/g' extracted/DEBIAN/</a:t>
            </a:r>
            <a:r>
              <a:rPr lang="en-US" altLang="ko-KR" dirty="0" err="1"/>
              <a:t>prerm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# 3. </a:t>
            </a:r>
            <a:r>
              <a:rPr lang="ko-KR" altLang="en-US" dirty="0" err="1" smtClean="0"/>
              <a:t>재패키징</a:t>
            </a:r>
            <a:endParaRPr lang="en-US" altLang="ko-KR" dirty="0"/>
          </a:p>
          <a:p>
            <a:r>
              <a:rPr lang="en-US" altLang="ko-KR" dirty="0" err="1"/>
              <a:t>dpkg</a:t>
            </a:r>
            <a:r>
              <a:rPr lang="en-US" altLang="ko-KR" dirty="0"/>
              <a:t>-deb --build extracted </a:t>
            </a:r>
            <a:r>
              <a:rPr lang="en-US" altLang="ko-KR" dirty="0" err="1"/>
              <a:t>jeonyuzin-server.deb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20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Frida Detection Bypass </a:t>
            </a:r>
            <a:r>
              <a:rPr lang="en-US" altLang="ko-KR" sz="3500" dirty="0" smtClean="0"/>
              <a:t>#2 </a:t>
            </a:r>
            <a:r>
              <a:rPr lang="en-US" altLang="ko-KR" sz="3500" dirty="0"/>
              <a:t>: </a:t>
            </a:r>
            <a:r>
              <a:rPr lang="en-US" altLang="ko-KR" sz="3500" dirty="0" smtClean="0"/>
              <a:t>server port change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-l </a:t>
            </a:r>
            <a:r>
              <a:rPr lang="ko-KR" altLang="en-US" dirty="0" smtClean="0"/>
              <a:t>옵션을 이용해서 포트 변경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hostname# ./</a:t>
            </a:r>
            <a:r>
              <a:rPr lang="en-US" altLang="ko-KR" dirty="0" err="1" smtClean="0"/>
              <a:t>jeonyuzin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실제 프리다 서버 바이너리</a:t>
            </a:r>
            <a:r>
              <a:rPr lang="en-US" altLang="ko-KR" dirty="0" smtClean="0"/>
              <a:t>) </a:t>
            </a:r>
            <a:r>
              <a:rPr lang="en-US" altLang="ko-KR" dirty="0"/>
              <a:t>-l </a:t>
            </a:r>
            <a:r>
              <a:rPr lang="en-US" altLang="ko-KR" dirty="0" smtClean="0"/>
              <a:t>0.0.0.0:7777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클라이언트에서는 </a:t>
            </a:r>
          </a:p>
          <a:p>
            <a:pPr marL="0" indent="0">
              <a:buNone/>
            </a:pPr>
            <a:r>
              <a:rPr lang="en-US" altLang="ko-KR" dirty="0" err="1"/>
              <a:t>frida-ps</a:t>
            </a:r>
            <a:r>
              <a:rPr lang="en-US" altLang="ko-KR" dirty="0"/>
              <a:t> -a -H </a:t>
            </a:r>
            <a:r>
              <a:rPr lang="en-US" altLang="ko-KR" dirty="0" smtClean="0"/>
              <a:t>192.168.0.50:7777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frida</a:t>
            </a:r>
            <a:r>
              <a:rPr lang="en-US" altLang="ko-KR" dirty="0"/>
              <a:t> -H 192.168.0.49:7777 -f </a:t>
            </a:r>
            <a:r>
              <a:rPr lang="en-US" altLang="ko-KR" dirty="0" err="1" smtClean="0"/>
              <a:t>com.example.app</a:t>
            </a:r>
            <a:r>
              <a:rPr lang="en-US" altLang="ko-KR" dirty="0" smtClean="0"/>
              <a:t> </a:t>
            </a:r>
            <a:r>
              <a:rPr lang="en-US" altLang="ko-KR" dirty="0"/>
              <a:t>-l </a:t>
            </a:r>
            <a:r>
              <a:rPr lang="en-US" altLang="ko-KR" dirty="0" smtClean="0"/>
              <a:t>script.js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python </a:t>
            </a:r>
            <a:r>
              <a:rPr lang="ko-KR" altLang="en-US" dirty="0"/>
              <a:t>이용 시 </a:t>
            </a:r>
          </a:p>
          <a:p>
            <a:pPr marL="0" indent="0">
              <a:buNone/>
            </a:pPr>
            <a:r>
              <a:rPr lang="en-US" altLang="ko-KR" dirty="0" err="1"/>
              <a:t>ssh</a:t>
            </a:r>
            <a:r>
              <a:rPr lang="en-US" altLang="ko-KR" dirty="0"/>
              <a:t> -L 27042:127.0.0.1:7777 root@192.168.0.50</a:t>
            </a:r>
          </a:p>
          <a:p>
            <a:pPr marL="0" indent="0">
              <a:buNone/>
            </a:pPr>
            <a:r>
              <a:rPr lang="en-US" altLang="ko-KR" dirty="0" err="1"/>
              <a:t>get_remote_device</a:t>
            </a:r>
            <a:r>
              <a:rPr lang="en-US" altLang="ko-KR" dirty="0"/>
              <a:t>()</a:t>
            </a:r>
            <a:r>
              <a:rPr lang="ko-KR" altLang="en-US" dirty="0" err="1"/>
              <a:t>로붙음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2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Anti Debugging Bypass </a:t>
            </a:r>
            <a:r>
              <a:rPr lang="en-US" altLang="ko-KR" sz="3500" dirty="0" smtClean="0"/>
              <a:t>#1 </a:t>
            </a:r>
            <a:r>
              <a:rPr lang="en-US" altLang="ko-KR" sz="3500" dirty="0"/>
              <a:t>: </a:t>
            </a:r>
            <a:r>
              <a:rPr lang="en-US" altLang="ko-KR" sz="3500" dirty="0" smtClean="0"/>
              <a:t>svc check(</a:t>
            </a:r>
            <a:r>
              <a:rPr lang="ko-KR" altLang="en-US" sz="3500" dirty="0" smtClean="0"/>
              <a:t>정적 분석</a:t>
            </a:r>
            <a:r>
              <a:rPr lang="en-US" altLang="ko-KR" sz="3500" dirty="0" smtClean="0"/>
              <a:t>)</a:t>
            </a:r>
            <a:endParaRPr lang="ko-KR" altLang="en-US" sz="3500" dirty="0"/>
          </a:p>
        </p:txBody>
      </p:sp>
      <p:sp>
        <p:nvSpPr>
          <p:cNvPr id="5" name="직사각형 4"/>
          <p:cNvSpPr/>
          <p:nvPr/>
        </p:nvSpPr>
        <p:spPr>
          <a:xfrm>
            <a:off x="589280" y="4013200"/>
            <a:ext cx="5293360" cy="14427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3" y="1690688"/>
            <a:ext cx="12164993" cy="50809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86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Anti Debugging </a:t>
            </a:r>
            <a:r>
              <a:rPr lang="en-US" altLang="ko-KR" sz="3500" dirty="0" smtClean="0"/>
              <a:t>Bypass #2 : </a:t>
            </a:r>
            <a:r>
              <a:rPr lang="en-US" altLang="ko-KR" sz="3500" dirty="0" err="1" smtClean="0"/>
              <a:t>ptrace</a:t>
            </a:r>
            <a:r>
              <a:rPr lang="en-US" altLang="ko-KR" sz="3500" dirty="0" smtClean="0"/>
              <a:t>(</a:t>
            </a:r>
            <a:r>
              <a:rPr lang="ko-KR" altLang="en-US" sz="3500" dirty="0" smtClean="0"/>
              <a:t>프로세스 추적</a:t>
            </a:r>
            <a:r>
              <a:rPr lang="en-US" altLang="ko-KR" sz="3500" dirty="0" smtClean="0"/>
              <a:t>)</a:t>
            </a:r>
            <a:endParaRPr lang="ko-KR" alt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90688"/>
            <a:ext cx="68675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Interceptor.attach</a:t>
            </a:r>
            <a:r>
              <a:rPr lang="en-US" altLang="ko-KR" dirty="0"/>
              <a:t>(</a:t>
            </a:r>
            <a:r>
              <a:rPr lang="en-US" altLang="ko-KR" dirty="0" err="1"/>
              <a:t>Module.findExportByName</a:t>
            </a:r>
            <a:r>
              <a:rPr lang="en-US" altLang="ko-KR" dirty="0"/>
              <a:t>(null, '</a:t>
            </a:r>
            <a:r>
              <a:rPr lang="en-US" altLang="ko-KR" dirty="0" err="1">
                <a:solidFill>
                  <a:srgbClr val="FF0000"/>
                </a:solidFill>
              </a:rPr>
              <a:t>syscall</a:t>
            </a:r>
            <a:r>
              <a:rPr lang="en-US" altLang="ko-KR" dirty="0"/>
              <a:t>'),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onEnter</a:t>
            </a:r>
            <a:r>
              <a:rPr lang="en-US" altLang="ko-KR" dirty="0"/>
              <a:t>: function (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if (</a:t>
            </a:r>
            <a:r>
              <a:rPr lang="en-US" altLang="ko-KR" dirty="0" err="1"/>
              <a:t>args</a:t>
            </a:r>
            <a:r>
              <a:rPr lang="en-US" altLang="ko-KR" dirty="0"/>
              <a:t>[0].toInt32() == 26 &amp;&amp; </a:t>
            </a:r>
            <a:r>
              <a:rPr lang="en-US" altLang="ko-KR" dirty="0" err="1"/>
              <a:t>args</a:t>
            </a:r>
            <a:r>
              <a:rPr lang="en-US" altLang="ko-KR" dirty="0"/>
              <a:t>[1].toInt32() ==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    console.log("[D] Bypassed </a:t>
            </a:r>
            <a:r>
              <a:rPr lang="en-US" altLang="ko-KR" dirty="0" err="1"/>
              <a:t>ptrace+syscall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err="1"/>
              <a:t>args</a:t>
            </a:r>
            <a:r>
              <a:rPr lang="en-US" altLang="ko-KR" dirty="0"/>
              <a:t>[1] = </a:t>
            </a:r>
            <a:r>
              <a:rPr lang="en-US" altLang="ko-KR" dirty="0" err="1"/>
              <a:t>ptr</a:t>
            </a:r>
            <a:r>
              <a:rPr lang="en-US" altLang="ko-KR" dirty="0"/>
              <a:t>(0x0);</a:t>
            </a:r>
          </a:p>
          <a:p>
            <a:r>
              <a:rPr lang="en-US" altLang="ko-KR" dirty="0"/>
              <a:t>        }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01227"/>
            <a:ext cx="686752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Interceptor.attach</a:t>
            </a:r>
            <a:r>
              <a:rPr lang="en-US" altLang="ko-KR" dirty="0"/>
              <a:t>(</a:t>
            </a:r>
            <a:r>
              <a:rPr lang="en-US" altLang="ko-KR" dirty="0" err="1"/>
              <a:t>ptraceAddress</a:t>
            </a:r>
            <a:r>
              <a:rPr lang="en-US" altLang="ko-KR" dirty="0"/>
              <a:t>,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onEnter</a:t>
            </a:r>
            <a:r>
              <a:rPr lang="en-US" altLang="ko-KR" dirty="0"/>
              <a:t>: function (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if (</a:t>
            </a:r>
            <a:r>
              <a:rPr lang="en-US" altLang="ko-KR" dirty="0" err="1"/>
              <a:t>args</a:t>
            </a:r>
            <a:r>
              <a:rPr lang="en-US" altLang="ko-KR" dirty="0"/>
              <a:t>[0].toInt32() ==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    console.log("[D] Bypassed </a:t>
            </a:r>
            <a:r>
              <a:rPr lang="en-US" altLang="ko-KR" dirty="0" err="1"/>
              <a:t>ptrace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err="1"/>
              <a:t>args</a:t>
            </a:r>
            <a:r>
              <a:rPr lang="en-US" altLang="ko-KR" dirty="0"/>
              <a:t>[0] = </a:t>
            </a:r>
            <a:r>
              <a:rPr lang="en-US" altLang="ko-KR" dirty="0" err="1"/>
              <a:t>ptr</a:t>
            </a:r>
            <a:r>
              <a:rPr lang="en-US" altLang="ko-KR" dirty="0"/>
              <a:t>(-1);</a:t>
            </a:r>
          </a:p>
          <a:p>
            <a:r>
              <a:rPr lang="en-US" altLang="ko-KR" dirty="0"/>
              <a:t>        }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690688"/>
            <a:ext cx="48291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/>
              <a:t>    long result = </a:t>
            </a:r>
            <a:r>
              <a:rPr lang="en-US" altLang="ko-KR" dirty="0" err="1"/>
              <a:t>syscall</a:t>
            </a:r>
            <a:r>
              <a:rPr lang="en-US" altLang="ko-KR" dirty="0"/>
              <a:t>(26, 31, 0, NULL, 0); </a:t>
            </a:r>
          </a:p>
          <a:p>
            <a:r>
              <a:rPr lang="en-US" altLang="ko-KR" dirty="0"/>
              <a:t>    if (result </a:t>
            </a:r>
            <a:r>
              <a:rPr lang="en-US" altLang="ko-KR" dirty="0" smtClean="0"/>
              <a:t>!= </a:t>
            </a:r>
            <a:r>
              <a:rPr lang="en-US" altLang="ko-KR" dirty="0"/>
              <a:t>-1) {</a:t>
            </a:r>
          </a:p>
          <a:p>
            <a:r>
              <a:rPr lang="en-US" altLang="ko-KR" dirty="0"/>
              <a:t>       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ptrace</a:t>
            </a:r>
            <a:r>
              <a:rPr lang="en-US" altLang="ko-KR" dirty="0"/>
              <a:t> </a:t>
            </a:r>
            <a:r>
              <a:rPr lang="en-US" altLang="ko-KR" dirty="0" smtClean="0"/>
              <a:t>succeeded</a:t>
            </a:r>
            <a:r>
              <a:rPr lang="en-US" altLang="ko-KR" dirty="0"/>
              <a:t>.\n");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    return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4101227"/>
            <a:ext cx="4352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main() {</a:t>
            </a:r>
          </a:p>
          <a:p>
            <a:r>
              <a:rPr lang="en-US" altLang="ko-KR" dirty="0"/>
              <a:t>    // </a:t>
            </a:r>
            <a:r>
              <a:rPr lang="ko-KR" altLang="en-US" dirty="0"/>
              <a:t>디버깅 감지 방지 테스트</a:t>
            </a:r>
          </a:p>
          <a:p>
            <a:r>
              <a:rPr lang="ko-KR" altLang="en-US" dirty="0"/>
              <a:t>    </a:t>
            </a:r>
            <a:r>
              <a:rPr lang="en-US" altLang="ko-KR" dirty="0"/>
              <a:t>if (</a:t>
            </a:r>
            <a:r>
              <a:rPr lang="en-US" altLang="ko-KR" dirty="0" err="1"/>
              <a:t>ptrace</a:t>
            </a:r>
            <a:r>
              <a:rPr lang="en-US" altLang="ko-KR" dirty="0"/>
              <a:t>(31, 0, NULL, 0) </a:t>
            </a:r>
            <a:r>
              <a:rPr lang="en-US" altLang="ko-KR" dirty="0" smtClean="0"/>
              <a:t>!= </a:t>
            </a:r>
            <a:r>
              <a:rPr lang="en-US" altLang="ko-KR" dirty="0"/>
              <a:t>-1) {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 smtClean="0"/>
              <a:t>printf</a:t>
            </a:r>
            <a:r>
              <a:rPr lang="en-US" altLang="ko-KR" dirty="0"/>
              <a:t>("</a:t>
            </a:r>
            <a:r>
              <a:rPr lang="en-US" altLang="ko-KR" dirty="0" err="1"/>
              <a:t>ptrace</a:t>
            </a:r>
            <a:r>
              <a:rPr lang="en-US" altLang="ko-KR" dirty="0"/>
              <a:t> </a:t>
            </a:r>
            <a:r>
              <a:rPr lang="en-US" altLang="ko-KR" dirty="0" smtClean="0"/>
              <a:t>bypass\n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    return 0;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09962" y="301625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//PTRACE 26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//PTRACE_TRACEME 31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49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Anti Debugging </a:t>
            </a:r>
            <a:r>
              <a:rPr lang="en-US" altLang="ko-KR" sz="3500" dirty="0" smtClean="0"/>
              <a:t>Bypass #3 </a:t>
            </a:r>
            <a:r>
              <a:rPr lang="en-US" altLang="ko-KR" sz="3500" dirty="0"/>
              <a:t>: </a:t>
            </a:r>
            <a:r>
              <a:rPr lang="en-US" altLang="ko-KR" sz="3500" dirty="0" err="1" smtClean="0"/>
              <a:t>getppid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00850" y="1825625"/>
            <a:ext cx="455295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디버거에</a:t>
            </a:r>
            <a:r>
              <a:rPr lang="ko-KR" altLang="en-US" dirty="0" smtClean="0"/>
              <a:t> </a:t>
            </a:r>
            <a:r>
              <a:rPr lang="ko-KR" altLang="en-US" dirty="0"/>
              <a:t>의해 </a:t>
            </a:r>
            <a:r>
              <a:rPr lang="ko-KR" altLang="en-US" dirty="0" smtClean="0"/>
              <a:t>실행</a:t>
            </a:r>
            <a:endParaRPr lang="en-US" altLang="ko-KR" dirty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ko-KR" altLang="en-US" b="1" dirty="0" err="1" smtClean="0"/>
              <a:t>디버거가</a:t>
            </a:r>
            <a:r>
              <a:rPr lang="ko-KR" altLang="en-US" b="1" dirty="0" smtClean="0"/>
              <a:t> 부모 프로세스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getppid</a:t>
            </a:r>
            <a:r>
              <a:rPr lang="en-US" altLang="ko-KR" dirty="0" smtClean="0">
                <a:solidFill>
                  <a:srgbClr val="FF0000"/>
                </a:solidFill>
              </a:rPr>
              <a:t>!=1)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일반적인 </a:t>
            </a:r>
            <a:r>
              <a:rPr lang="ko-KR" altLang="en-US" dirty="0"/>
              <a:t>상황에서는 </a:t>
            </a:r>
            <a:r>
              <a:rPr lang="en-US" altLang="ko-KR" dirty="0" smtClean="0"/>
              <a:t>1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19125" y="1690688"/>
            <a:ext cx="6096000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Interceptor.attach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Module.findExportByName</a:t>
            </a:r>
            <a:r>
              <a:rPr lang="en-US" altLang="ko-KR" dirty="0">
                <a:latin typeface="Consolas" panose="020B0609020204030204" pitchFamily="49" charset="0"/>
              </a:rPr>
              <a:t>(null, '</a:t>
            </a:r>
            <a:r>
              <a:rPr lang="en-US" altLang="ko-KR" dirty="0" err="1">
                <a:latin typeface="Consolas" panose="020B0609020204030204" pitchFamily="49" charset="0"/>
              </a:rPr>
              <a:t>getppid</a:t>
            </a:r>
            <a:r>
              <a:rPr lang="en-US" altLang="ko-KR" dirty="0">
                <a:latin typeface="Consolas" panose="020B0609020204030204" pitchFamily="49" charset="0"/>
              </a:rPr>
              <a:t>'),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latin typeface="Consolas" panose="020B0609020204030204" pitchFamily="49" charset="0"/>
              </a:rPr>
              <a:t>onEnter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args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latin typeface="Consolas" panose="020B0609020204030204" pitchFamily="49" charset="0"/>
              </a:rPr>
              <a:t>onLeave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retval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// console.log("[D] Bypassed </a:t>
            </a:r>
            <a:r>
              <a:rPr lang="en-US" altLang="ko-KR" dirty="0" err="1">
                <a:latin typeface="Consolas" panose="020B0609020204030204" pitchFamily="49" charset="0"/>
              </a:rPr>
              <a:t>getppid</a:t>
            </a:r>
            <a:r>
              <a:rPr lang="en-US" altLang="ko-KR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latin typeface="Consolas" panose="020B0609020204030204" pitchFamily="49" charset="0"/>
              </a:rPr>
              <a:t>var</a:t>
            </a:r>
            <a:r>
              <a:rPr lang="en-US" altLang="ko-KR" dirty="0">
                <a:latin typeface="Consolas" panose="020B0609020204030204" pitchFamily="49" charset="0"/>
              </a:rPr>
              <a:t> ret = retval.toInt32();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// console.log(`[★] RETAVL: ${ret}`)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if (ret !== 1)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    // console.log("[-] Bypassing it...")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latin typeface="Consolas" panose="020B0609020204030204" pitchFamily="49" charset="0"/>
              </a:rPr>
              <a:t>retval.replace</a:t>
            </a:r>
            <a:r>
              <a:rPr lang="en-US" altLang="ko-KR" dirty="0">
                <a:latin typeface="Consolas" panose="020B0609020204030204" pitchFamily="49" charset="0"/>
              </a:rPr>
              <a:t>(0x1);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});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Anti Debugging </a:t>
            </a:r>
            <a:r>
              <a:rPr lang="en-US" altLang="ko-KR" sz="3500" dirty="0" smtClean="0"/>
              <a:t>Bypass #4 </a:t>
            </a:r>
            <a:r>
              <a:rPr lang="en-US" altLang="ko-KR" sz="3500" dirty="0"/>
              <a:t>: </a:t>
            </a:r>
            <a:r>
              <a:rPr lang="en-US" altLang="ko-KR" sz="3500" dirty="0" err="1" smtClean="0"/>
              <a:t>sysctl</a:t>
            </a:r>
            <a:endParaRPr lang="ko-KR" altLang="en-US" sz="3500" dirty="0"/>
          </a:p>
        </p:txBody>
      </p:sp>
      <p:sp>
        <p:nvSpPr>
          <p:cNvPr id="5" name="직사각형 4"/>
          <p:cNvSpPr/>
          <p:nvPr/>
        </p:nvSpPr>
        <p:spPr>
          <a:xfrm>
            <a:off x="400050" y="1584633"/>
            <a:ext cx="8534400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Interceptor.attach</a:t>
            </a:r>
            <a:r>
              <a:rPr lang="en-US" altLang="ko-KR" dirty="0"/>
              <a:t>(</a:t>
            </a:r>
            <a:r>
              <a:rPr lang="en-US" altLang="ko-KR" dirty="0" err="1"/>
              <a:t>Module.findExportByName</a:t>
            </a:r>
            <a:r>
              <a:rPr lang="en-US" altLang="ko-KR" dirty="0"/>
              <a:t>(null, "</a:t>
            </a:r>
            <a:r>
              <a:rPr lang="en-US" altLang="ko-KR" dirty="0" err="1"/>
              <a:t>sysctl</a:t>
            </a:r>
            <a:r>
              <a:rPr lang="en-US" altLang="ko-KR" dirty="0"/>
              <a:t>"), {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onEnter</a:t>
            </a:r>
            <a:r>
              <a:rPr lang="en-US" altLang="ko-KR" dirty="0"/>
              <a:t>: function (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mib</a:t>
            </a:r>
            <a:r>
              <a:rPr lang="en-US" altLang="ko-KR" dirty="0"/>
              <a:t> = </a:t>
            </a:r>
            <a:r>
              <a:rPr lang="en-US" altLang="ko-KR" dirty="0" err="1"/>
              <a:t>args</a:t>
            </a:r>
            <a:r>
              <a:rPr lang="en-US" altLang="ko-KR" dirty="0"/>
              <a:t>[0];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mibArray</a:t>
            </a:r>
            <a:r>
              <a:rPr lang="en-US" altLang="ko-KR" dirty="0"/>
              <a:t> = [];</a:t>
            </a:r>
          </a:p>
          <a:p>
            <a:r>
              <a:rPr lang="en-US" altLang="ko-KR" dirty="0"/>
              <a:t>        for (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4; </a:t>
            </a:r>
            <a:r>
              <a:rPr lang="en-US" altLang="ko-KR" dirty="0" err="1"/>
              <a:t>i</a:t>
            </a:r>
            <a:r>
              <a:rPr lang="en-US" altLang="ko-KR" dirty="0"/>
              <a:t>++) { // </a:t>
            </a:r>
            <a:r>
              <a:rPr lang="ko-KR" altLang="en-US" dirty="0"/>
              <a:t>일반적으로 첫 </a:t>
            </a:r>
            <a:r>
              <a:rPr lang="en-US" altLang="ko-KR" dirty="0"/>
              <a:t>4</a:t>
            </a:r>
            <a:r>
              <a:rPr lang="ko-KR" altLang="en-US" dirty="0"/>
              <a:t>개의 인자가 디버깅 </a:t>
            </a:r>
            <a:r>
              <a:rPr lang="ko-KR" altLang="en-US" dirty="0" err="1"/>
              <a:t>감지용</a:t>
            </a:r>
            <a:endParaRPr lang="ko-KR" altLang="en-US" dirty="0"/>
          </a:p>
          <a:p>
            <a:r>
              <a:rPr lang="ko-KR" altLang="en-US" dirty="0"/>
              <a:t>            </a:t>
            </a:r>
            <a:r>
              <a:rPr lang="en-US" altLang="ko-KR" dirty="0" err="1"/>
              <a:t>mibArray.push</a:t>
            </a:r>
            <a:r>
              <a:rPr lang="en-US" altLang="ko-KR" dirty="0"/>
              <a:t>(</a:t>
            </a:r>
            <a:r>
              <a:rPr lang="en-US" altLang="ko-KR" dirty="0" err="1"/>
              <a:t>mib.add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 * 4).</a:t>
            </a:r>
            <a:r>
              <a:rPr lang="en-US" altLang="ko-KR" dirty="0" err="1"/>
              <a:t>readInt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        }</a:t>
            </a:r>
          </a:p>
          <a:p>
            <a:r>
              <a:rPr lang="en-US" altLang="ko-KR" dirty="0"/>
              <a:t>        if (</a:t>
            </a:r>
            <a:r>
              <a:rPr lang="en-US" altLang="ko-KR" dirty="0" err="1"/>
              <a:t>mibArray</a:t>
            </a:r>
            <a:r>
              <a:rPr lang="en-US" altLang="ko-KR" dirty="0"/>
              <a:t>[0] === 1 &amp;&amp; </a:t>
            </a:r>
            <a:r>
              <a:rPr lang="en-US" altLang="ko-KR" dirty="0" err="1"/>
              <a:t>mibArray</a:t>
            </a:r>
            <a:r>
              <a:rPr lang="en-US" altLang="ko-KR" dirty="0"/>
              <a:t>[1] === 14 &amp;&amp; </a:t>
            </a:r>
            <a:r>
              <a:rPr lang="en-US" altLang="ko-KR" dirty="0" err="1"/>
              <a:t>mibArray</a:t>
            </a:r>
            <a:r>
              <a:rPr lang="en-US" altLang="ko-KR" dirty="0"/>
              <a:t>[2] === 1) {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           </a:t>
            </a:r>
            <a:r>
              <a:rPr lang="en-US" altLang="ko-KR" dirty="0" err="1"/>
              <a:t>this.bypass</a:t>
            </a:r>
            <a:r>
              <a:rPr lang="en-US" altLang="ko-KR" dirty="0"/>
              <a:t> = true;  // </a:t>
            </a:r>
            <a:r>
              <a:rPr lang="en-US" altLang="ko-KR" dirty="0" err="1"/>
              <a:t>onLeave</a:t>
            </a:r>
            <a:r>
              <a:rPr lang="ko-KR" altLang="en-US" dirty="0"/>
              <a:t>에서 확인하기 위한 플래그 설정</a:t>
            </a:r>
          </a:p>
          <a:p>
            <a:r>
              <a:rPr lang="ko-KR" altLang="en-US" dirty="0"/>
              <a:t>       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    },</a:t>
            </a:r>
          </a:p>
          <a:p>
            <a:r>
              <a:rPr lang="en-US" altLang="ko-KR" dirty="0"/>
              <a:t>    </a:t>
            </a:r>
            <a:r>
              <a:rPr lang="en-US" altLang="ko-KR" dirty="0" err="1"/>
              <a:t>onLeave</a:t>
            </a:r>
            <a:r>
              <a:rPr lang="en-US" altLang="ko-KR" dirty="0"/>
              <a:t>: function (</a:t>
            </a:r>
            <a:r>
              <a:rPr lang="en-US" altLang="ko-KR" dirty="0" err="1"/>
              <a:t>retval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if (</a:t>
            </a:r>
            <a:r>
              <a:rPr lang="en-US" altLang="ko-KR" dirty="0" err="1"/>
              <a:t>this.bypass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err="1"/>
              <a:t>retval.replace</a:t>
            </a:r>
            <a:r>
              <a:rPr lang="en-US" altLang="ko-KR" dirty="0"/>
              <a:t>(0); // 0 </a:t>
            </a:r>
            <a:r>
              <a:rPr lang="ko-KR" altLang="en-US" dirty="0"/>
              <a:t>반환 </a:t>
            </a:r>
            <a:r>
              <a:rPr lang="en-US" altLang="ko-KR" dirty="0"/>
              <a:t>(</a:t>
            </a:r>
            <a:r>
              <a:rPr lang="ko-KR" altLang="en-US" dirty="0" err="1"/>
              <a:t>디버거</a:t>
            </a:r>
            <a:r>
              <a:rPr lang="ko-KR" altLang="en-US" dirty="0"/>
              <a:t> 없음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/>
              <a:t>       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    }</a:t>
            </a:r>
          </a:p>
          <a:p>
            <a:r>
              <a:rPr lang="en-US" altLang="ko-KR" dirty="0"/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10262" y="5048071"/>
            <a:ext cx="7858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// </a:t>
            </a:r>
            <a:r>
              <a:rPr lang="en-US" altLang="ko-KR" dirty="0">
                <a:solidFill>
                  <a:srgbClr val="FF0000"/>
                </a:solidFill>
              </a:rPr>
              <a:t>CTL_KERN(1) + KERN_PROC(14) + KERN_PROC_PID(1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// CTL_KERN(1): </a:t>
            </a:r>
            <a:r>
              <a:rPr lang="ko-KR" altLang="en-US" dirty="0" smtClean="0">
                <a:solidFill>
                  <a:srgbClr val="FF0000"/>
                </a:solidFill>
              </a:rPr>
              <a:t>커널 관련 정보 조회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// KERN_PROX(14): </a:t>
            </a:r>
            <a:r>
              <a:rPr lang="ko-KR" altLang="en-US" dirty="0" smtClean="0">
                <a:solidFill>
                  <a:srgbClr val="FF0000"/>
                </a:solidFill>
              </a:rPr>
              <a:t>특정 프로세스 정보 조회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// KERN_PROC_PID(1) : </a:t>
            </a:r>
            <a:r>
              <a:rPr lang="ko-KR" altLang="en-US" dirty="0" smtClean="0">
                <a:solidFill>
                  <a:srgbClr val="FF0000"/>
                </a:solidFill>
              </a:rPr>
              <a:t>특정 </a:t>
            </a:r>
            <a:r>
              <a:rPr lang="en-US" altLang="ko-KR" dirty="0" smtClean="0">
                <a:solidFill>
                  <a:srgbClr val="FF0000"/>
                </a:solidFill>
              </a:rPr>
              <a:t>PID</a:t>
            </a:r>
            <a:r>
              <a:rPr lang="ko-KR" altLang="en-US" dirty="0" smtClean="0">
                <a:solidFill>
                  <a:srgbClr val="FF0000"/>
                </a:solidFill>
              </a:rPr>
              <a:t>에 대한 정보 요청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0120" y="3511296"/>
            <a:ext cx="8110728" cy="4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8485632" y="4096512"/>
            <a:ext cx="521208" cy="9515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625" y="365125"/>
            <a:ext cx="11083671" cy="1325563"/>
          </a:xfrm>
        </p:spPr>
        <p:txBody>
          <a:bodyPr>
            <a:normAutofit/>
          </a:bodyPr>
          <a:lstStyle/>
          <a:p>
            <a:r>
              <a:rPr lang="en-US" altLang="ko-KR" sz="3500" dirty="0" smtClean="0"/>
              <a:t>Jailbreak </a:t>
            </a:r>
            <a:r>
              <a:rPr lang="en-US" altLang="ko-KR" sz="3500" dirty="0"/>
              <a:t>Detection </a:t>
            </a:r>
            <a:r>
              <a:rPr lang="en-US" altLang="ko-KR" sz="3500" dirty="0" smtClean="0"/>
              <a:t>Bypass #1 : How to Find </a:t>
            </a:r>
            <a:r>
              <a:rPr lang="en-US" altLang="ko-KR" sz="3500" dirty="0"/>
              <a:t>F</a:t>
            </a:r>
            <a:r>
              <a:rPr lang="en-US" altLang="ko-KR" sz="3500" dirty="0" smtClean="0"/>
              <a:t>unction</a:t>
            </a:r>
            <a:endParaRPr lang="ko-KR" altLang="en-US" sz="3500" dirty="0"/>
          </a:p>
        </p:txBody>
      </p:sp>
      <p:sp>
        <p:nvSpPr>
          <p:cNvPr id="4" name="TextBox 3"/>
          <p:cNvSpPr txBox="1"/>
          <p:nvPr/>
        </p:nvSpPr>
        <p:spPr>
          <a:xfrm>
            <a:off x="180974" y="1490602"/>
            <a:ext cx="83343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if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ObjC.available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    // 20</a:t>
            </a:r>
            <a:r>
              <a:rPr lang="ko-KR" altLang="en-US" sz="1600" dirty="0"/>
              <a:t>초</a:t>
            </a:r>
            <a:r>
              <a:rPr lang="en-US" altLang="ko-KR" sz="1600" dirty="0"/>
              <a:t>(20000ms) </a:t>
            </a:r>
            <a:r>
              <a:rPr lang="ko-KR" altLang="en-US" sz="1600" dirty="0"/>
              <a:t>후에 실행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 err="1"/>
              <a:t>setTimeout</a:t>
            </a:r>
            <a:r>
              <a:rPr lang="en-US" altLang="ko-KR" sz="1600" dirty="0"/>
              <a:t>(function() {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classNames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Object.keys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ObjC.classes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classNames.forEach</a:t>
            </a:r>
            <a:r>
              <a:rPr lang="en-US" altLang="ko-KR" sz="1600" dirty="0"/>
              <a:t>(function(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            try {</a:t>
            </a:r>
          </a:p>
          <a:p>
            <a:r>
              <a:rPr lang="en-US" altLang="ko-KR" sz="1600" dirty="0"/>
              <a:t>               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cls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ObjC.classes</a:t>
            </a:r>
            <a:r>
              <a:rPr lang="en-US" altLang="ko-KR" sz="1600" dirty="0"/>
              <a:t>[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];</a:t>
            </a:r>
          </a:p>
          <a:p>
            <a:r>
              <a:rPr lang="en-US" altLang="ko-KR" sz="1600" dirty="0"/>
              <a:t>               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methods = </a:t>
            </a:r>
            <a:r>
              <a:rPr lang="en-US" altLang="ko-KR" sz="1600" dirty="0" err="1"/>
              <a:t>cls</a:t>
            </a:r>
            <a:r>
              <a:rPr lang="en-US" altLang="ko-KR" sz="1600" dirty="0"/>
              <a:t>.$methods;</a:t>
            </a:r>
          </a:p>
          <a:p>
            <a:r>
              <a:rPr lang="en-US" altLang="ko-KR" sz="1600" dirty="0"/>
              <a:t>                send({ 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className</a:t>
            </a:r>
            <a:r>
              <a:rPr lang="en-US" altLang="ko-KR" sz="1600" dirty="0"/>
              <a:t>, methods: methods });</a:t>
            </a:r>
          </a:p>
          <a:p>
            <a:r>
              <a:rPr lang="en-US" altLang="ko-KR" sz="1600" dirty="0"/>
              <a:t>            } catch (e) {</a:t>
            </a:r>
          </a:p>
          <a:p>
            <a:r>
              <a:rPr lang="en-US" altLang="ko-KR" sz="1600" dirty="0"/>
              <a:t>                </a:t>
            </a:r>
            <a:r>
              <a:rPr lang="en-US" altLang="ko-KR" sz="1600" dirty="0" err="1"/>
              <a:t>console.error</a:t>
            </a:r>
            <a:r>
              <a:rPr lang="en-US" altLang="ko-KR" sz="1600" dirty="0"/>
              <a:t>("[!] </a:t>
            </a:r>
            <a:r>
              <a:rPr lang="ko-KR" altLang="en-US" sz="1600" dirty="0"/>
              <a:t>클래스 로드 </a:t>
            </a:r>
            <a:r>
              <a:rPr lang="ko-KR" altLang="en-US" sz="1600" dirty="0" smtClean="0"/>
              <a:t>오류</a:t>
            </a:r>
            <a:r>
              <a:rPr lang="en-US" altLang="ko-KR" sz="1600" dirty="0" smtClean="0"/>
              <a:t>”);</a:t>
            </a:r>
            <a:endParaRPr lang="en-US" altLang="ko-KR" sz="1600" dirty="0"/>
          </a:p>
          <a:p>
            <a:r>
              <a:rPr lang="en-US" altLang="ko-KR" sz="1600" dirty="0"/>
              <a:t>            }</a:t>
            </a:r>
          </a:p>
          <a:p>
            <a:r>
              <a:rPr lang="en-US" altLang="ko-KR" sz="1600" dirty="0"/>
              <a:t>        });</a:t>
            </a:r>
          </a:p>
          <a:p>
            <a:r>
              <a:rPr lang="en-US" altLang="ko-KR" sz="1600" dirty="0"/>
              <a:t>        console.log("</a:t>
            </a:r>
            <a:r>
              <a:rPr lang="ko-KR" altLang="en-US" sz="1600" dirty="0"/>
              <a:t>모든 클래스와 메서드 추출이 완료되었습니다</a:t>
            </a:r>
            <a:r>
              <a:rPr lang="en-US" altLang="ko-KR" sz="1600" dirty="0"/>
              <a:t>.");</a:t>
            </a:r>
          </a:p>
          <a:p>
            <a:r>
              <a:rPr lang="en-US" altLang="ko-KR" sz="1600" dirty="0"/>
              <a:t>    }, 20000); // 20000 </a:t>
            </a:r>
            <a:r>
              <a:rPr lang="ko-KR" altLang="en-US" sz="1600" dirty="0" err="1"/>
              <a:t>밀리초</a:t>
            </a:r>
            <a:r>
              <a:rPr lang="ko-KR" altLang="en-US" sz="1600" dirty="0"/>
              <a:t> </a:t>
            </a:r>
            <a:r>
              <a:rPr lang="en-US" altLang="ko-KR" sz="1600" dirty="0"/>
              <a:t>= 20</a:t>
            </a:r>
            <a:r>
              <a:rPr lang="ko-KR" altLang="en-US" sz="1600" dirty="0"/>
              <a:t>초</a:t>
            </a:r>
          </a:p>
          <a:p>
            <a:r>
              <a:rPr lang="ko-KR" altLang="en-US" sz="1600" dirty="0"/>
              <a:t/>
            </a:r>
            <a:br>
              <a:rPr lang="ko-KR" altLang="en-US" sz="1600" dirty="0"/>
            </a:br>
            <a:r>
              <a:rPr lang="en-US" altLang="ko-KR" sz="1600" dirty="0"/>
              <a:t>} else {</a:t>
            </a:r>
          </a:p>
          <a:p>
            <a:r>
              <a:rPr lang="en-US" altLang="ko-KR" sz="1600" dirty="0"/>
              <a:t>    console.log("Objective-C</a:t>
            </a:r>
            <a:r>
              <a:rPr lang="ko-KR" altLang="en-US" sz="1600" dirty="0"/>
              <a:t>가 사용 </a:t>
            </a:r>
            <a:r>
              <a:rPr lang="ko-KR" altLang="en-US" sz="1600" dirty="0" smtClean="0"/>
              <a:t>불가능합니다</a:t>
            </a:r>
            <a:r>
              <a:rPr lang="en-US" altLang="ko-KR" sz="1600" dirty="0" smtClean="0"/>
              <a:t>.");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23" y="1562040"/>
            <a:ext cx="5572903" cy="5181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4" y="1562040"/>
            <a:ext cx="6067426" cy="5181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19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192" y="365125"/>
            <a:ext cx="10960608" cy="1325563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Jailbreak Detection Bypass </a:t>
            </a:r>
            <a:r>
              <a:rPr lang="en-US" altLang="ko-KR" sz="3500" dirty="0" smtClean="0"/>
              <a:t>#2 : return , call stack</a:t>
            </a:r>
            <a:endParaRPr lang="ko-KR" altLang="en-US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521208" y="1499616"/>
            <a:ext cx="1083259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// 'test' </a:t>
            </a:r>
            <a:r>
              <a:rPr lang="ko-KR" altLang="en-US" sz="1600" dirty="0"/>
              <a:t>함수의 주소를 찾습니다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모듈 이름이 특정되지 않았으므로 </a:t>
            </a:r>
            <a:r>
              <a:rPr lang="en-US" altLang="ko-KR" sz="1600" dirty="0"/>
              <a:t>null</a:t>
            </a:r>
            <a:r>
              <a:rPr lang="ko-KR" altLang="en-US" sz="1600" dirty="0"/>
              <a:t>로 설정합니다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en-US" altLang="ko-KR" sz="1600" dirty="0" err="1"/>
              <a:t>const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targetFunction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Module.findExportByName</a:t>
            </a:r>
            <a:r>
              <a:rPr lang="en-US" altLang="ko-KR" sz="1600" dirty="0"/>
              <a:t>(null, 'test</a:t>
            </a:r>
            <a:r>
              <a:rPr lang="en-US" altLang="ko-KR" sz="1600" dirty="0" smtClean="0"/>
              <a:t>');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if (</a:t>
            </a:r>
            <a:r>
              <a:rPr lang="en-US" altLang="ko-KR" sz="1600" dirty="0" err="1"/>
              <a:t>targetFunction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    console.log("[*] 'test' </a:t>
            </a:r>
            <a:r>
              <a:rPr lang="ko-KR" altLang="en-US" sz="1600" dirty="0"/>
              <a:t>함수 주소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dirty="0" err="1"/>
              <a:t>targetFunction</a:t>
            </a:r>
            <a:r>
              <a:rPr lang="en-US" altLang="ko-KR" sz="1600" dirty="0"/>
              <a:t>);</a:t>
            </a:r>
          </a:p>
          <a:p>
            <a:r>
              <a:rPr lang="ko-KR" altLang="en-US" sz="1600" dirty="0"/>
              <a:t>    </a:t>
            </a:r>
            <a:r>
              <a:rPr lang="en-US" altLang="ko-KR" sz="1600" dirty="0" err="1"/>
              <a:t>Interceptor.attach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targetFunction</a:t>
            </a:r>
            <a:r>
              <a:rPr lang="en-US" altLang="ko-KR" sz="1600" dirty="0"/>
              <a:t>, {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err="1"/>
              <a:t>onEnter</a:t>
            </a:r>
            <a:r>
              <a:rPr lang="en-US" altLang="ko-KR" sz="1600" dirty="0"/>
              <a:t>: function (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            console.log("\n[*] 'test' </a:t>
            </a:r>
            <a:r>
              <a:rPr lang="ko-KR" altLang="en-US" sz="1600" dirty="0"/>
              <a:t>함수 호출 감지</a:t>
            </a:r>
            <a:r>
              <a:rPr lang="en-US" altLang="ko-KR" sz="1600" dirty="0"/>
              <a:t>");    </a:t>
            </a:r>
          </a:p>
          <a:p>
            <a:r>
              <a:rPr lang="en-US" altLang="ko-KR" sz="1600" dirty="0"/>
              <a:t>            // </a:t>
            </a:r>
            <a:r>
              <a:rPr lang="ko-KR" altLang="en-US" sz="1600" dirty="0" err="1"/>
              <a:t>콜스택</a:t>
            </a:r>
            <a:r>
              <a:rPr lang="ko-KR" altLang="en-US" sz="1600" dirty="0"/>
              <a:t> 추적</a:t>
            </a:r>
          </a:p>
          <a:p>
            <a:r>
              <a:rPr lang="ko-KR" altLang="en-US" sz="1600" dirty="0"/>
              <a:t>            </a:t>
            </a:r>
            <a:r>
              <a:rPr lang="en-US" altLang="ko-KR" sz="1600" dirty="0"/>
              <a:t>console.log("[*] </a:t>
            </a:r>
            <a:r>
              <a:rPr lang="ko-KR" altLang="en-US" sz="1600" dirty="0" err="1"/>
              <a:t>콜스택</a:t>
            </a:r>
            <a:r>
              <a:rPr lang="en-US" altLang="ko-KR" sz="1600" dirty="0"/>
              <a:t>:");</a:t>
            </a:r>
          </a:p>
          <a:p>
            <a:r>
              <a:rPr lang="en-US" altLang="ko-KR" sz="1600" dirty="0"/>
              <a:t>            console.log(</a:t>
            </a:r>
            <a:r>
              <a:rPr lang="en-US" altLang="ko-KR" sz="1600" dirty="0" err="1"/>
              <a:t>Thread.backtrace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this.context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Backtracer.ACCURATE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                .map(</a:t>
            </a:r>
            <a:r>
              <a:rPr lang="en-US" altLang="ko-KR" sz="1600" dirty="0" err="1"/>
              <a:t>DebugSymbol.fromAddress</a:t>
            </a:r>
            <a:r>
              <a:rPr lang="en-US" altLang="ko-KR" sz="1600" dirty="0"/>
              <a:t>).join("\n"));</a:t>
            </a:r>
          </a:p>
          <a:p>
            <a:r>
              <a:rPr lang="en-US" altLang="ko-KR" sz="1600" dirty="0"/>
              <a:t>        </a:t>
            </a:r>
            <a:r>
              <a:rPr lang="en-US" altLang="ko-KR" sz="1600" dirty="0" smtClean="0"/>
              <a:t>},</a:t>
            </a:r>
            <a:endParaRPr lang="en-US" altLang="ko-KR" sz="1600" dirty="0"/>
          </a:p>
          <a:p>
            <a:r>
              <a:rPr lang="en-US" altLang="ko-KR" sz="1600" dirty="0"/>
              <a:t>      </a:t>
            </a:r>
            <a:r>
              <a:rPr lang="en-US" altLang="ko-KR" sz="1600" dirty="0" smtClean="0"/>
              <a:t>  </a:t>
            </a:r>
            <a:r>
              <a:rPr lang="en-US" altLang="ko-KR" sz="1600" dirty="0" err="1"/>
              <a:t>onLeave</a:t>
            </a:r>
            <a:r>
              <a:rPr lang="en-US" altLang="ko-KR" sz="1600" dirty="0"/>
              <a:t>: function (</a:t>
            </a:r>
            <a:r>
              <a:rPr lang="en-US" altLang="ko-KR" sz="1600" dirty="0" err="1"/>
              <a:t>retval</a:t>
            </a:r>
            <a:r>
              <a:rPr lang="en-US" altLang="ko-KR" sz="1600" dirty="0"/>
              <a:t>) {</a:t>
            </a:r>
          </a:p>
          <a:p>
            <a:r>
              <a:rPr lang="en-US" altLang="ko-KR" sz="1600" dirty="0"/>
              <a:t>            // </a:t>
            </a:r>
            <a:r>
              <a:rPr lang="ko-KR" altLang="en-US" sz="1600" dirty="0"/>
              <a:t>함수의 반환 값 출력</a:t>
            </a:r>
          </a:p>
          <a:p>
            <a:r>
              <a:rPr lang="ko-KR" altLang="en-US" sz="1600" dirty="0"/>
              <a:t>            </a:t>
            </a:r>
            <a:r>
              <a:rPr lang="en-US" altLang="ko-KR" sz="1600" dirty="0"/>
              <a:t>console.log("[*] 'test' </a:t>
            </a:r>
            <a:r>
              <a:rPr lang="ko-KR" altLang="en-US" sz="1600" dirty="0"/>
              <a:t>함수 반환 값</a:t>
            </a:r>
            <a:r>
              <a:rPr lang="en-US" altLang="ko-KR" sz="1600" dirty="0"/>
              <a:t>: "</a:t>
            </a:r>
            <a:r>
              <a:rPr lang="ko-KR" altLang="en-US" sz="1600" dirty="0"/>
              <a:t> </a:t>
            </a:r>
            <a:r>
              <a:rPr lang="en-US" altLang="ko-KR" sz="1600" dirty="0"/>
              <a:t>+ retval.toInt32());</a:t>
            </a:r>
          </a:p>
          <a:p>
            <a:r>
              <a:rPr lang="en-US" altLang="ko-KR" sz="1600" dirty="0"/>
              <a:t>        }</a:t>
            </a:r>
          </a:p>
          <a:p>
            <a:r>
              <a:rPr lang="en-US" altLang="ko-KR" sz="1600" dirty="0"/>
              <a:t>    });</a:t>
            </a:r>
          </a:p>
          <a:p>
            <a:r>
              <a:rPr lang="en-US" altLang="ko-KR" sz="1600" dirty="0"/>
              <a:t>} else {</a:t>
            </a:r>
          </a:p>
          <a:p>
            <a:r>
              <a:rPr lang="en-US" altLang="ko-KR" sz="1600" dirty="0"/>
              <a:t>    console.log("[-] 'test' </a:t>
            </a:r>
            <a:r>
              <a:rPr lang="ko-KR" altLang="en-US" sz="1600" dirty="0"/>
              <a:t>함수가 발견되지 않았습니다</a:t>
            </a:r>
            <a:r>
              <a:rPr lang="en-US" altLang="ko-KR" sz="1600" dirty="0"/>
              <a:t>.");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44168" y="3502152"/>
            <a:ext cx="6227064" cy="8138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44168" y="4934712"/>
            <a:ext cx="6227064" cy="387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3192" y="365125"/>
            <a:ext cx="10960608" cy="1325563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Jailbreak Detection Bypass </a:t>
            </a:r>
            <a:r>
              <a:rPr lang="en-US" altLang="ko-KR" sz="3500" dirty="0" smtClean="0"/>
              <a:t>#3 : Pointer </a:t>
            </a:r>
            <a:r>
              <a:rPr lang="en-US" altLang="ko-KR" sz="3500" dirty="0"/>
              <a:t>D</a:t>
            </a:r>
            <a:r>
              <a:rPr lang="en-US" altLang="ko-KR" sz="3500" dirty="0" smtClean="0"/>
              <a:t>ata Check</a:t>
            </a:r>
            <a:endParaRPr lang="ko-KR" altLang="en-US" sz="3500" dirty="0"/>
          </a:p>
        </p:txBody>
      </p:sp>
      <p:sp>
        <p:nvSpPr>
          <p:cNvPr id="7" name="TextBox 6"/>
          <p:cNvSpPr txBox="1"/>
          <p:nvPr/>
        </p:nvSpPr>
        <p:spPr>
          <a:xfrm>
            <a:off x="521208" y="1499616"/>
            <a:ext cx="10832592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console.log</a:t>
            </a:r>
            <a:r>
              <a:rPr lang="en-US" altLang="ko-KR" sz="1600" dirty="0"/>
              <a:t>("\n[*] 'test' </a:t>
            </a:r>
            <a:r>
              <a:rPr lang="ko-KR" altLang="en-US" sz="1600" dirty="0"/>
              <a:t>함수 호출 감지</a:t>
            </a:r>
            <a:r>
              <a:rPr lang="en-US" altLang="ko-KR" sz="1600" dirty="0" smtClean="0"/>
              <a:t>");</a:t>
            </a:r>
            <a:endParaRPr lang="en-US" altLang="ko-KR" sz="1600" dirty="0"/>
          </a:p>
          <a:p>
            <a:r>
              <a:rPr lang="en-US" altLang="ko-KR" sz="1600" dirty="0"/>
              <a:t>            // </a:t>
            </a:r>
            <a:r>
              <a:rPr lang="ko-KR" altLang="en-US" sz="1600" dirty="0"/>
              <a:t>첫 번째 인자를 메모리 주소로 가정하고 값을 읽어 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// </a:t>
            </a:r>
            <a:r>
              <a:rPr lang="ko-KR" altLang="en-US" sz="1600" dirty="0"/>
              <a:t>여기서는 예시로 첫 번째 인자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[0])</a:t>
            </a:r>
            <a:r>
              <a:rPr lang="ko-KR" altLang="en-US" sz="1600" dirty="0"/>
              <a:t>를 사용합니다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address =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[0];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    // </a:t>
            </a:r>
            <a:r>
              <a:rPr lang="ko-KR" altLang="en-US" sz="1600" dirty="0"/>
              <a:t>메모리 주소를 </a:t>
            </a:r>
            <a:r>
              <a:rPr lang="ko-KR" altLang="en-US" sz="1600" dirty="0" err="1"/>
              <a:t>정수형으로</a:t>
            </a:r>
            <a:r>
              <a:rPr lang="ko-KR" altLang="en-US" sz="1600" dirty="0"/>
              <a:t> 변환해 출력합니다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console.log("[*] </a:t>
            </a:r>
            <a:r>
              <a:rPr lang="ko-KR" altLang="en-US" sz="1600" dirty="0"/>
              <a:t>메모리 주소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[0]): " + address);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    // </a:t>
            </a:r>
            <a:r>
              <a:rPr lang="ko-KR" altLang="en-US" sz="1600" dirty="0"/>
              <a:t>메모리에서 </a:t>
            </a:r>
            <a:r>
              <a:rPr lang="en-US" altLang="ko-KR" sz="1600" dirty="0"/>
              <a:t>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(32</a:t>
            </a:r>
            <a:r>
              <a:rPr lang="ko-KR" altLang="en-US" sz="1600" dirty="0"/>
              <a:t>비트</a:t>
            </a:r>
            <a:r>
              <a:rPr lang="en-US" altLang="ko-KR" sz="1600" dirty="0"/>
              <a:t>) </a:t>
            </a:r>
            <a:r>
              <a:rPr lang="ko-KR" altLang="en-US" sz="1600" dirty="0"/>
              <a:t>값을 읽습니다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     try {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intValue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address.readInt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/>
              <a:t>                console.log("[*] </a:t>
            </a:r>
            <a:r>
              <a:rPr lang="ko-KR" altLang="en-US" sz="1600" dirty="0"/>
              <a:t>메모리에서 읽은 값 </a:t>
            </a:r>
            <a:r>
              <a:rPr lang="en-US" altLang="ko-KR" sz="1600" dirty="0"/>
              <a:t>(</a:t>
            </a:r>
            <a:r>
              <a:rPr lang="ko-KR" altLang="en-US" sz="1600" dirty="0"/>
              <a:t>정수형</a:t>
            </a:r>
            <a:r>
              <a:rPr lang="en-US" altLang="ko-KR" sz="1600" dirty="0"/>
              <a:t>): " + </a:t>
            </a:r>
            <a:r>
              <a:rPr lang="en-US" altLang="ko-KR" sz="1600" dirty="0" err="1"/>
              <a:t>intValue</a:t>
            </a:r>
            <a:r>
              <a:rPr lang="en-US" altLang="ko-KR" sz="1600" dirty="0"/>
              <a:t>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            // </a:t>
            </a:r>
            <a:r>
              <a:rPr lang="ko-KR" altLang="en-US" sz="1600" dirty="0"/>
              <a:t>메모리에서 문자열을 읽어오는 예시</a:t>
            </a:r>
          </a:p>
          <a:p>
            <a:r>
              <a:rPr lang="ko-KR" altLang="en-US" sz="1600" dirty="0"/>
              <a:t>               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stringValue</a:t>
            </a:r>
            <a:r>
              <a:rPr lang="en-US" altLang="ko-KR" sz="1600" dirty="0"/>
              <a:t> = address.readUtf8String();</a:t>
            </a:r>
          </a:p>
          <a:p>
            <a:r>
              <a:rPr lang="en-US" altLang="ko-KR" sz="1600" dirty="0"/>
              <a:t>                console.log("[*] </a:t>
            </a:r>
            <a:r>
              <a:rPr lang="ko-KR" altLang="en-US" sz="1600" dirty="0"/>
              <a:t>메모리에서 읽은 값 </a:t>
            </a:r>
            <a:r>
              <a:rPr lang="en-US" altLang="ko-KR" sz="1600" dirty="0"/>
              <a:t>(</a:t>
            </a:r>
            <a:r>
              <a:rPr lang="ko-KR" altLang="en-US" sz="1600" dirty="0"/>
              <a:t>문자열</a:t>
            </a:r>
            <a:r>
              <a:rPr lang="en-US" altLang="ko-KR" sz="1600" dirty="0"/>
              <a:t>): " + </a:t>
            </a:r>
            <a:r>
              <a:rPr lang="en-US" altLang="ko-KR" sz="1600" dirty="0" err="1"/>
              <a:t>stringValue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            } catch (e) {</a:t>
            </a:r>
          </a:p>
          <a:p>
            <a:r>
              <a:rPr lang="en-US" altLang="ko-KR" sz="1600" dirty="0"/>
              <a:t>                console.log("[-] </a:t>
            </a:r>
            <a:r>
              <a:rPr lang="ko-KR" altLang="en-US" sz="1600" dirty="0"/>
              <a:t>메모리 읽기 실패</a:t>
            </a:r>
            <a:r>
              <a:rPr lang="en-US" altLang="ko-KR" sz="1600" dirty="0"/>
              <a:t>: " + e);</a:t>
            </a:r>
          </a:p>
          <a:p>
            <a:r>
              <a:rPr lang="en-US" altLang="ko-KR" sz="1600" dirty="0"/>
              <a:t>            }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},</a:t>
            </a:r>
            <a:endParaRPr lang="en-US" altLang="ko-KR" sz="1600" dirty="0"/>
          </a:p>
        </p:txBody>
      </p:sp>
      <p:sp>
        <p:nvSpPr>
          <p:cNvPr id="3" name="직사각형 2"/>
          <p:cNvSpPr/>
          <p:nvPr/>
        </p:nvSpPr>
        <p:spPr>
          <a:xfrm>
            <a:off x="1335024" y="2660904"/>
            <a:ext cx="6501384" cy="3593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Jailbreak Detection Bypass </a:t>
            </a:r>
            <a:r>
              <a:rPr lang="en-US" altLang="ko-KR" sz="3500" dirty="0" smtClean="0"/>
              <a:t>#4 </a:t>
            </a:r>
            <a:r>
              <a:rPr lang="en-US" altLang="ko-KR" sz="3500" dirty="0"/>
              <a:t>: </a:t>
            </a:r>
            <a:r>
              <a:rPr lang="en-US" altLang="ko-KR" sz="3500" dirty="0" err="1" smtClean="0"/>
              <a:t>roothide</a:t>
            </a:r>
            <a:r>
              <a:rPr lang="en-US" altLang="ko-KR" sz="3500" dirty="0" smtClean="0"/>
              <a:t> </a:t>
            </a:r>
            <a:endParaRPr lang="ko-KR" altLang="en-US" sz="3500" dirty="0"/>
          </a:p>
        </p:txBody>
      </p:sp>
      <p:pic>
        <p:nvPicPr>
          <p:cNvPr id="2050" name="Picture 2" descr="이미지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71" y="1612264"/>
            <a:ext cx="10996949" cy="495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51040" y="6167119"/>
            <a:ext cx="4500880" cy="396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https://x.com/roothidedev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0085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C9CA-3582-CB82-BE77-CFCFC172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후킹이란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F7CC24-E2EE-0FD4-F1E7-233B3453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563"/>
          </a:xfrm>
        </p:spPr>
        <p:txBody>
          <a:bodyPr>
            <a:normAutofit/>
          </a:bodyPr>
          <a:lstStyle/>
          <a:p>
            <a:r>
              <a:rPr lang="en-US" altLang="ko-KR" sz="3500" dirty="0" smtClean="0"/>
              <a:t>SSL pinning Bypass #1  : How to find checking Logic? </a:t>
            </a:r>
            <a:endParaRPr lang="ko-KR" altLang="en-US" sz="3500" dirty="0"/>
          </a:p>
        </p:txBody>
      </p:sp>
      <p:sp>
        <p:nvSpPr>
          <p:cNvPr id="5" name="TextBox 4"/>
          <p:cNvSpPr txBox="1"/>
          <p:nvPr/>
        </p:nvSpPr>
        <p:spPr>
          <a:xfrm>
            <a:off x="266700" y="1502688"/>
            <a:ext cx="644398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-1 dynamic load check</a:t>
            </a:r>
          </a:p>
          <a:p>
            <a:r>
              <a:rPr lang="en-US" altLang="ko-KR" sz="1400" dirty="0" smtClean="0"/>
              <a:t>Interceptor.attach(</a:t>
            </a:r>
            <a:r>
              <a:rPr lang="en-US" altLang="ko-KR" sz="1400" dirty="0" err="1" smtClean="0"/>
              <a:t>dlopenPtr</a:t>
            </a:r>
            <a:r>
              <a:rPr lang="en-US" altLang="ko-KR" sz="1400" dirty="0"/>
              <a:t>, {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onEnter</a:t>
            </a:r>
            <a:r>
              <a:rPr lang="en-US" altLang="ko-KR" sz="1400" dirty="0"/>
              <a:t>: function(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        //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[0]</a:t>
            </a:r>
            <a:r>
              <a:rPr lang="ko-KR" altLang="en-US" sz="1400" dirty="0"/>
              <a:t>에서 문자열을 읽어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아닌 값을 확인</a:t>
            </a:r>
          </a:p>
          <a:p>
            <a:r>
              <a:rPr lang="ko-KR" altLang="en-US" sz="1400" dirty="0"/>
              <a:t>       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pathPtr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[0];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this.path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pathPtr.isNull</a:t>
            </a:r>
            <a:r>
              <a:rPr lang="en-US" altLang="ko-KR" sz="1400" dirty="0"/>
              <a:t>() ? "null" : Memory.readUtf8String(</a:t>
            </a:r>
            <a:r>
              <a:rPr lang="en-US" altLang="ko-KR" sz="1400" dirty="0" err="1"/>
              <a:t>pathPtr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    console.log("</a:t>
            </a:r>
            <a:r>
              <a:rPr lang="en-US" altLang="ko-KR" sz="1400" dirty="0" err="1"/>
              <a:t>dlopen</a:t>
            </a:r>
            <a:r>
              <a:rPr lang="en-US" altLang="ko-KR" sz="1400" dirty="0"/>
              <a:t> </a:t>
            </a:r>
            <a:r>
              <a:rPr lang="ko-KR" altLang="en-US" sz="1400" dirty="0"/>
              <a:t>호출됨 </a:t>
            </a:r>
            <a:r>
              <a:rPr lang="en-US" altLang="ko-KR" sz="1400" dirty="0"/>
              <a:t>- </a:t>
            </a:r>
            <a:r>
              <a:rPr lang="ko-KR" altLang="en-US" sz="1400" dirty="0"/>
              <a:t>라이브러리</a:t>
            </a:r>
            <a:r>
              <a:rPr lang="en-US" altLang="ko-KR" sz="1400" dirty="0"/>
              <a:t>:", </a:t>
            </a:r>
            <a:r>
              <a:rPr lang="en-US" altLang="ko-KR" sz="1400" dirty="0" err="1"/>
              <a:t>this.path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},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onLeave</a:t>
            </a:r>
            <a:r>
              <a:rPr lang="en-US" altLang="ko-KR" sz="1400" dirty="0"/>
              <a:t>: function(</a:t>
            </a:r>
            <a:r>
              <a:rPr lang="en-US" altLang="ko-KR" sz="1400" dirty="0" err="1"/>
              <a:t>retval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        console.log("</a:t>
            </a:r>
            <a:r>
              <a:rPr lang="en-US" altLang="ko-KR" sz="1400" dirty="0" err="1"/>
              <a:t>dlopen</a:t>
            </a:r>
            <a:r>
              <a:rPr lang="en-US" altLang="ko-KR" sz="1400" dirty="0"/>
              <a:t> </a:t>
            </a:r>
            <a:r>
              <a:rPr lang="ko-KR" altLang="en-US" sz="1400" dirty="0"/>
              <a:t>완료</a:t>
            </a:r>
            <a:r>
              <a:rPr lang="en-US" altLang="ko-KR" sz="1400" dirty="0"/>
              <a:t>:", </a:t>
            </a:r>
            <a:r>
              <a:rPr lang="en-US" altLang="ko-KR" sz="1400" dirty="0" err="1"/>
              <a:t>this.path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}</a:t>
            </a:r>
          </a:p>
          <a:p>
            <a:r>
              <a:rPr lang="en-US" altLang="ko-KR" sz="1400" dirty="0"/>
              <a:t>});</a:t>
            </a:r>
          </a:p>
          <a:p>
            <a:endParaRPr lang="en-US" altLang="ko-KR" sz="1400" dirty="0" smtClean="0"/>
          </a:p>
          <a:p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Interceptor.attach(</a:t>
            </a:r>
            <a:r>
              <a:rPr lang="en-US" altLang="ko-KR" sz="1400" dirty="0" err="1"/>
              <a:t>dlsymPtr</a:t>
            </a:r>
            <a:r>
              <a:rPr lang="en-US" altLang="ko-KR" sz="1400" dirty="0"/>
              <a:t>, {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onEnter</a:t>
            </a:r>
            <a:r>
              <a:rPr lang="en-US" altLang="ko-KR" sz="1400" dirty="0"/>
              <a:t>: function(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        </a:t>
            </a:r>
            <a:r>
              <a:rPr lang="en-US" altLang="ko-KR" sz="1400" dirty="0" err="1"/>
              <a:t>this.symbol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[1].</a:t>
            </a:r>
            <a:r>
              <a:rPr lang="en-US" altLang="ko-KR" sz="1400" dirty="0" err="1"/>
              <a:t>readCString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        console.log("</a:t>
            </a:r>
            <a:r>
              <a:rPr lang="en-US" altLang="ko-KR" sz="1400" dirty="0" err="1"/>
              <a:t>dlsym</a:t>
            </a:r>
            <a:r>
              <a:rPr lang="en-US" altLang="ko-KR" sz="1400" dirty="0"/>
              <a:t> </a:t>
            </a:r>
            <a:r>
              <a:rPr lang="ko-KR" altLang="en-US" sz="1400" dirty="0"/>
              <a:t>호출됨 </a:t>
            </a:r>
            <a:r>
              <a:rPr lang="en-US" altLang="ko-KR" sz="1400" dirty="0"/>
              <a:t>- </a:t>
            </a:r>
            <a:r>
              <a:rPr lang="ko-KR" altLang="en-US" sz="1400" dirty="0"/>
              <a:t>심볼</a:t>
            </a:r>
            <a:r>
              <a:rPr lang="en-US" altLang="ko-KR" sz="1400" dirty="0"/>
              <a:t>:", </a:t>
            </a:r>
            <a:r>
              <a:rPr lang="en-US" altLang="ko-KR" sz="1400" dirty="0" err="1"/>
              <a:t>this.symbol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},</a:t>
            </a:r>
          </a:p>
          <a:p>
            <a:r>
              <a:rPr lang="en-US" altLang="ko-KR" sz="1400" dirty="0"/>
              <a:t>    </a:t>
            </a:r>
            <a:r>
              <a:rPr lang="en-US" altLang="ko-KR" sz="1400" dirty="0" err="1"/>
              <a:t>onLeave</a:t>
            </a:r>
            <a:r>
              <a:rPr lang="en-US" altLang="ko-KR" sz="1400" dirty="0"/>
              <a:t>: function(</a:t>
            </a:r>
            <a:r>
              <a:rPr lang="en-US" altLang="ko-KR" sz="1400" dirty="0" err="1"/>
              <a:t>retval</a:t>
            </a:r>
            <a:r>
              <a:rPr lang="en-US" altLang="ko-KR" sz="1400" dirty="0"/>
              <a:t>) {</a:t>
            </a:r>
          </a:p>
          <a:p>
            <a:r>
              <a:rPr lang="en-US" altLang="ko-KR" sz="1400" dirty="0"/>
              <a:t>        console.log("</a:t>
            </a:r>
            <a:r>
              <a:rPr lang="en-US" altLang="ko-KR" sz="1400" dirty="0" err="1"/>
              <a:t>dlsym</a:t>
            </a:r>
            <a:r>
              <a:rPr lang="en-US" altLang="ko-KR" sz="1400" dirty="0"/>
              <a:t> </a:t>
            </a:r>
            <a:r>
              <a:rPr lang="ko-KR" altLang="en-US" sz="1400" dirty="0"/>
              <a:t>완료</a:t>
            </a:r>
            <a:r>
              <a:rPr lang="en-US" altLang="ko-KR" sz="1400" dirty="0"/>
              <a:t>:", </a:t>
            </a:r>
            <a:r>
              <a:rPr lang="en-US" altLang="ko-KR" sz="1400" dirty="0" err="1"/>
              <a:t>this.symbol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    }</a:t>
            </a:r>
          </a:p>
          <a:p>
            <a:r>
              <a:rPr lang="en-US" altLang="ko-KR" sz="1400" dirty="0"/>
              <a:t>});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798320"/>
            <a:ext cx="5039360" cy="5059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929120" y="1428988"/>
            <a:ext cx="503936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-2 method dump(#</a:t>
            </a:r>
            <a:r>
              <a:rPr lang="en-US" altLang="ko-KR" b="1" dirty="0" err="1" smtClean="0"/>
              <a:t>ppt</a:t>
            </a:r>
            <a:r>
              <a:rPr lang="en-US" altLang="ko-KR" b="1" dirty="0" smtClean="0"/>
              <a:t> page 15)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62504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1325563"/>
          </a:xfrm>
        </p:spPr>
        <p:txBody>
          <a:bodyPr>
            <a:normAutofit/>
          </a:bodyPr>
          <a:lstStyle/>
          <a:p>
            <a:r>
              <a:rPr lang="en-US" altLang="ko-KR" sz="3500" dirty="0" smtClean="0"/>
              <a:t>SSL pinning Bypass #2  </a:t>
            </a:r>
            <a:r>
              <a:rPr lang="en-US" altLang="ko-KR" sz="3500" dirty="0"/>
              <a:t>: </a:t>
            </a:r>
            <a:r>
              <a:rPr lang="en-US" altLang="ko-KR" sz="3500" dirty="0" smtClean="0"/>
              <a:t>Hook the target method</a:t>
            </a:r>
            <a:endParaRPr lang="ko-KR" alt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49580" y="1767840"/>
            <a:ext cx="1010666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//</a:t>
            </a:r>
            <a:r>
              <a:rPr lang="en-US" altLang="ko-KR" dirty="0" err="1" smtClean="0"/>
              <a:t>boringssl_context_set_verify_mode_handle</a:t>
            </a:r>
            <a:r>
              <a:rPr lang="en-US" altLang="ko-KR" dirty="0" smtClean="0"/>
              <a:t>(void </a:t>
            </a:r>
            <a:r>
              <a:rPr lang="en-US" altLang="ko-KR" dirty="0"/>
              <a:t>*context,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verify_mode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boringssl_context_set_verify_mode_handle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       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boringssl_context_set_verify_mode</a:t>
            </a:r>
            <a:r>
              <a:rPr lang="en-US" altLang="ko-KR" dirty="0"/>
              <a:t> = new </a:t>
            </a:r>
            <a:r>
              <a:rPr lang="en-US" altLang="ko-KR" dirty="0" err="1"/>
              <a:t>NativeFunction</a:t>
            </a:r>
            <a:r>
              <a:rPr lang="en-US" altLang="ko-KR" dirty="0"/>
              <a:t>(</a:t>
            </a:r>
            <a:r>
              <a:rPr lang="en-US" altLang="ko-KR" dirty="0" err="1"/>
              <a:t>boringssl_context_set_verify_mode_handle</a:t>
            </a:r>
            <a:r>
              <a:rPr lang="en-US" altLang="ko-KR" dirty="0"/>
              <a:t>, '</a:t>
            </a:r>
            <a:r>
              <a:rPr lang="en-US" altLang="ko-KR" dirty="0" err="1"/>
              <a:t>int</a:t>
            </a:r>
            <a:r>
              <a:rPr lang="en-US" altLang="ko-KR" dirty="0"/>
              <a:t>', ['pointer', 'pointer']);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        </a:t>
            </a:r>
            <a:r>
              <a:rPr lang="en-US" altLang="ko-KR" dirty="0" err="1"/>
              <a:t>Interceptor.replace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            </a:t>
            </a:r>
            <a:r>
              <a:rPr lang="en-US" altLang="ko-KR" dirty="0" err="1"/>
              <a:t>boringssl_context_set_verify_mode_handle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            new </a:t>
            </a:r>
            <a:r>
              <a:rPr lang="en-US" altLang="ko-KR" dirty="0" err="1"/>
              <a:t>NativeCallback</a:t>
            </a:r>
            <a:r>
              <a:rPr lang="en-US" altLang="ko-KR" dirty="0"/>
              <a:t>(function (a, b) {</a:t>
            </a:r>
          </a:p>
          <a:p>
            <a:r>
              <a:rPr lang="en-US" altLang="ko-KR" dirty="0"/>
              <a:t>                console.log('[*] Called </a:t>
            </a:r>
            <a:r>
              <a:rPr lang="en-US" altLang="ko-KR" dirty="0" err="1"/>
              <a:t>boringssl_context_set_verify_mode</a:t>
            </a:r>
            <a:r>
              <a:rPr lang="en-US" altLang="ko-KR" dirty="0"/>
              <a:t>()');</a:t>
            </a:r>
          </a:p>
          <a:p>
            <a:r>
              <a:rPr lang="en-US" altLang="ko-KR" dirty="0"/>
              <a:t>                return 0;</a:t>
            </a:r>
          </a:p>
          <a:p>
            <a:r>
              <a:rPr lang="en-US" altLang="ko-KR" dirty="0"/>
              <a:t>            }, '</a:t>
            </a:r>
            <a:r>
              <a:rPr lang="en-US" altLang="ko-KR" dirty="0" err="1"/>
              <a:t>int</a:t>
            </a:r>
            <a:r>
              <a:rPr lang="en-US" altLang="ko-KR" dirty="0"/>
              <a:t>', ['pointer', 'pointer'])</a:t>
            </a:r>
          </a:p>
          <a:p>
            <a:r>
              <a:rPr lang="en-US" altLang="ko-KR" dirty="0"/>
              <a:t>        );</a:t>
            </a:r>
          </a:p>
          <a:p>
            <a:r>
              <a:rPr lang="en-US" altLang="ko-KR" dirty="0"/>
              <a:t>        </a:t>
            </a:r>
          </a:p>
          <a:p>
            <a:r>
              <a:rPr lang="en-US" altLang="ko-KR" dirty="0"/>
              <a:t>        console.log('[+] </a:t>
            </a:r>
            <a:r>
              <a:rPr lang="en-US" altLang="ko-KR" dirty="0" err="1"/>
              <a:t>boringssl_context_set_verify_mode</a:t>
            </a:r>
            <a:r>
              <a:rPr lang="en-US" altLang="ko-KR" dirty="0"/>
              <a:t>() hook installed.')</a:t>
            </a:r>
          </a:p>
          <a:p>
            <a:r>
              <a:rPr lang="en-US" altLang="ko-KR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45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500" dirty="0"/>
              <a:t>SSL pinning Bypass </a:t>
            </a:r>
            <a:r>
              <a:rPr lang="en-US" altLang="ko-KR" sz="3500" dirty="0" smtClean="0"/>
              <a:t>#3  </a:t>
            </a:r>
            <a:r>
              <a:rPr lang="en-US" altLang="ko-KR" sz="3500" dirty="0"/>
              <a:t>: </a:t>
            </a:r>
            <a:r>
              <a:rPr lang="en-US" altLang="ko-KR" sz="3500" dirty="0" smtClean="0"/>
              <a:t>Use open sharing code</a:t>
            </a:r>
            <a:endParaRPr lang="ko-KR" altLang="en-US" sz="35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0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https://codeshare.frida.re/@masbog/frida-android-unpinning-ssl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www.ctfiot.com/155205.html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github.com/httptoolkit/frida-interception-and-unpinning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And so on..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61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3720-901C-EFB5-0B39-AFB3851C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3F000-0812-1069-ABDD-C58C8A98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Ole</a:t>
            </a:r>
            <a:r>
              <a:rPr lang="ko-KR" altLang="en-US" dirty="0"/>
              <a:t>가 개발한 </a:t>
            </a:r>
            <a:r>
              <a:rPr lang="en-US" altLang="ko-KR" dirty="0"/>
              <a:t>DBI(Dynamic Binary Instrumentation)</a:t>
            </a:r>
          </a:p>
          <a:p>
            <a:pPr marL="0" indent="0">
              <a:buNone/>
            </a:pPr>
            <a:r>
              <a:rPr lang="ko-KR" altLang="en-US" dirty="0"/>
              <a:t>프레임 워크로</a:t>
            </a:r>
            <a:r>
              <a:rPr lang="en-US" altLang="ko-KR" dirty="0"/>
              <a:t>, </a:t>
            </a:r>
            <a:r>
              <a:rPr lang="ko-KR" altLang="en-US" dirty="0"/>
              <a:t>프로세스를 모니터 및 디버깅시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후킹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애플리케이션 디버깅 가능</a:t>
            </a:r>
          </a:p>
          <a:p>
            <a:pPr marL="0" indent="0">
              <a:buNone/>
            </a:pPr>
            <a:r>
              <a:rPr lang="ko-KR" altLang="en-US" dirty="0" err="1"/>
              <a:t>힙</a:t>
            </a:r>
            <a:r>
              <a:rPr lang="ko-KR" altLang="en-US" dirty="0"/>
              <a:t> 메모리 내 객체 인스턴스 검색 및 사용</a:t>
            </a:r>
          </a:p>
          <a:p>
            <a:pPr marL="0" indent="0">
              <a:buNone/>
            </a:pPr>
            <a:r>
              <a:rPr lang="ko-KR" altLang="en-US" dirty="0"/>
              <a:t>실시간 트래픽 </a:t>
            </a:r>
            <a:r>
              <a:rPr lang="ko-KR" altLang="en-US" dirty="0" err="1"/>
              <a:t>스니핑</a:t>
            </a:r>
            <a:r>
              <a:rPr lang="ko-KR" altLang="en-US" dirty="0"/>
              <a:t> 또는 암호 해독</a:t>
            </a:r>
          </a:p>
          <a:p>
            <a:pPr marL="0" indent="0">
              <a:buNone/>
            </a:pPr>
            <a:r>
              <a:rPr lang="ko-KR" altLang="en-US" dirty="0"/>
              <a:t>탈옥 또는 </a:t>
            </a:r>
            <a:r>
              <a:rPr lang="ko-KR" altLang="en-US" dirty="0" err="1"/>
              <a:t>루팅</a:t>
            </a:r>
            <a:r>
              <a:rPr lang="ko-KR" altLang="en-US" dirty="0"/>
              <a:t> 되지 않은 단말기에서도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45920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6DE6-8F66-33D0-D20F-3CC55EC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EC541-730B-E2DB-89CA-26AE5986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Frida basics - Frida HandBook">
            <a:extLst>
              <a:ext uri="{FF2B5EF4-FFF2-40B4-BE49-F238E27FC236}">
                <a16:creationId xmlns:a16="http://schemas.microsoft.com/office/drawing/2014/main" id="{429A2173-9F17-0689-CD27-7929882D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973"/>
            <a:ext cx="12192000" cy="52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6168A0-DA60-E2F4-4BF3-2238C1CF1ADE}"/>
              </a:ext>
            </a:extLst>
          </p:cNvPr>
          <p:cNvSpPr/>
          <p:nvPr/>
        </p:nvSpPr>
        <p:spPr>
          <a:xfrm>
            <a:off x="6293796" y="1488332"/>
            <a:ext cx="5768502" cy="52980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5A53-1727-7F83-DA2C-BE05ED1D9859}"/>
              </a:ext>
            </a:extLst>
          </p:cNvPr>
          <p:cNvSpPr txBox="1"/>
          <p:nvPr/>
        </p:nvSpPr>
        <p:spPr>
          <a:xfrm>
            <a:off x="7369520" y="1690688"/>
            <a:ext cx="27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자바스크립트 방식 사용</a:t>
            </a:r>
          </a:p>
        </p:txBody>
      </p:sp>
    </p:spTree>
    <p:extLst>
      <p:ext uri="{BB962C8B-B14F-4D97-AF65-F5344CB8AC3E}">
        <p14:creationId xmlns:p14="http://schemas.microsoft.com/office/powerpoint/2010/main" val="26677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안드로이드와 차이점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9681"/>
              </p:ext>
            </p:extLst>
          </p:nvPr>
        </p:nvGraphicFramePr>
        <p:xfrm>
          <a:off x="838199" y="1514729"/>
          <a:ext cx="10515601" cy="498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051">
                  <a:extLst>
                    <a:ext uri="{9D8B030D-6E8A-4147-A177-3AD203B41FA5}">
                      <a16:colId xmlns:a16="http://schemas.microsoft.com/office/drawing/2014/main" val="427270095"/>
                    </a:ext>
                  </a:extLst>
                </a:gridCol>
                <a:gridCol w="4126775">
                  <a:extLst>
                    <a:ext uri="{9D8B030D-6E8A-4147-A177-3AD203B41FA5}">
                      <a16:colId xmlns:a16="http://schemas.microsoft.com/office/drawing/2014/main" val="441658535"/>
                    </a:ext>
                  </a:extLst>
                </a:gridCol>
                <a:gridCol w="4126775">
                  <a:extLst>
                    <a:ext uri="{9D8B030D-6E8A-4147-A177-3AD203B41FA5}">
                      <a16:colId xmlns:a16="http://schemas.microsoft.com/office/drawing/2014/main" val="1837769015"/>
                    </a:ext>
                  </a:extLst>
                </a:gridCol>
              </a:tblGrid>
              <a:tr h="83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항목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Android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IOS(</a:t>
                      </a:r>
                      <a:r>
                        <a:rPr lang="en-US" altLang="ko-KR" dirty="0" err="1" smtClean="0"/>
                        <a:t>Iphone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541278"/>
                  </a:ext>
                </a:extLst>
              </a:tr>
              <a:tr h="83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보안 메커니즘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다양한 </a:t>
                      </a:r>
                      <a:r>
                        <a:rPr lang="ko-KR" altLang="en-US" sz="1600" dirty="0" err="1" smtClean="0"/>
                        <a:t>커스텀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ROM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설치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기기와 운영체제 통제로 강력한 </a:t>
                      </a:r>
                      <a:r>
                        <a:rPr lang="ko-KR" altLang="en-US" sz="1600" dirty="0" err="1" smtClean="0">
                          <a:solidFill>
                            <a:srgbClr val="FF0000"/>
                          </a:solidFill>
                        </a:rPr>
                        <a:t>샌드박싱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393556"/>
                  </a:ext>
                </a:extLst>
              </a:tr>
              <a:tr h="83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업데이트 및 호환성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다양한 버전과 </a:t>
                      </a:r>
                      <a:r>
                        <a:rPr lang="ko-KR" altLang="en-US" sz="1600" dirty="0" err="1" smtClean="0"/>
                        <a:t>기기별로</a:t>
                      </a:r>
                      <a:r>
                        <a:rPr lang="ko-KR" altLang="en-US" sz="1600" dirty="0" smtClean="0"/>
                        <a:t> 다르게 제공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</a:rPr>
                        <a:t>통일된 업데이트로 빠르게 취약점 패치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694777"/>
                  </a:ext>
                </a:extLst>
              </a:tr>
              <a:tr h="83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소스 코드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원본 소스 코드 쉽게 추출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앱이 바이너리 형태로 배포로 해석 어려움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73502"/>
                  </a:ext>
                </a:extLst>
              </a:tr>
              <a:tr h="83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분석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정적 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동적 필수 </a:t>
                      </a:r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정적 분석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리버스</a:t>
                      </a:r>
                      <a:r>
                        <a:rPr lang="ko-KR" altLang="en-US" sz="1600" dirty="0" smtClean="0"/>
                        <a:t> 엔지니어링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동적 분석 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01983"/>
                  </a:ext>
                </a:extLst>
              </a:tr>
              <a:tr h="83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암호화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err="1" smtClean="0"/>
                        <a:t>난독화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모든 앱이 강제되지 않음 필수 </a:t>
                      </a:r>
                      <a:r>
                        <a:rPr lang="en-US" altLang="ko-KR" sz="1600" dirty="0" smtClean="0"/>
                        <a:t>X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강제 </a:t>
                      </a:r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FairPlay</a:t>
                      </a:r>
                      <a:r>
                        <a:rPr lang="en-US" altLang="ko-KR" sz="1600" baseline="0" dirty="0" smtClean="0">
                          <a:solidFill>
                            <a:srgbClr val="FF0000"/>
                          </a:solidFill>
                        </a:rPr>
                        <a:t> DRM </a:t>
                      </a:r>
                      <a:r>
                        <a:rPr lang="ko-KR" altLang="en-US" sz="1600" baseline="0" dirty="0" smtClean="0">
                          <a:solidFill>
                            <a:srgbClr val="FF0000"/>
                          </a:solidFill>
                        </a:rPr>
                        <a:t>암호화</a:t>
                      </a:r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 적용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88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85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아이폰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보안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Apple</a:t>
            </a:r>
            <a:r>
              <a:rPr lang="ko-KR" altLang="en-US" sz="2400" dirty="0"/>
              <a:t>은 기기와 운영체제를 통합하여 일관된 보안 </a:t>
            </a:r>
            <a:r>
              <a:rPr lang="ko-KR" altLang="en-US" sz="2400" dirty="0" smtClean="0"/>
              <a:t>패치 제공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b="1" dirty="0" smtClean="0"/>
              <a:t>탈옥</a:t>
            </a:r>
            <a:r>
              <a:rPr lang="en-US" altLang="ko-KR" sz="2400" b="1" dirty="0"/>
              <a:t> </a:t>
            </a:r>
            <a:r>
              <a:rPr lang="ko-KR" altLang="en-US" sz="2400" dirty="0" smtClean="0"/>
              <a:t>방지</a:t>
            </a:r>
            <a:r>
              <a:rPr lang="en-US" altLang="ko-KR" sz="2400" dirty="0"/>
              <a:t>, </a:t>
            </a:r>
            <a:r>
              <a:rPr lang="ko-KR" altLang="en-US" sz="2400" b="1" dirty="0"/>
              <a:t>기기 암호화</a:t>
            </a:r>
            <a:r>
              <a:rPr lang="en-US" altLang="ko-KR" sz="2400" dirty="0"/>
              <a:t>, </a:t>
            </a:r>
            <a:r>
              <a:rPr lang="ko-KR" altLang="en-US" sz="2400" b="1" dirty="0"/>
              <a:t>앱 인증</a:t>
            </a:r>
            <a:r>
              <a:rPr lang="ko-KR" altLang="en-US" sz="2400" dirty="0"/>
              <a:t> 등의 </a:t>
            </a:r>
            <a:r>
              <a:rPr lang="ko-KR" altLang="en-US" sz="2400" dirty="0" smtClean="0"/>
              <a:t>보안 요소 결합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smtClean="0"/>
              <a:t>Apple</a:t>
            </a:r>
            <a:r>
              <a:rPr lang="ko-KR" altLang="en-US" sz="2400" dirty="0"/>
              <a:t>은 앱이 설치되기 전에 모든 코드가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서명 확인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코드 서명이 되어 있지 않은 앱은 </a:t>
            </a:r>
            <a:r>
              <a:rPr lang="en-US" altLang="ko-KR" sz="2400" dirty="0"/>
              <a:t>iOS</a:t>
            </a:r>
            <a:r>
              <a:rPr lang="ko-KR" altLang="en-US" sz="2400" dirty="0"/>
              <a:t>에서 실행되지 </a:t>
            </a:r>
            <a:r>
              <a:rPr lang="ko-KR" altLang="en-US" sz="2400" dirty="0" smtClean="0"/>
              <a:t>불가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iOS</a:t>
            </a:r>
            <a:r>
              <a:rPr lang="ko-KR" altLang="en-US" sz="2400" dirty="0"/>
              <a:t>는 기기 잠금이 활성화되면 데이터를 </a:t>
            </a:r>
            <a:r>
              <a:rPr lang="ko-KR" altLang="en-US" sz="2400" dirty="0" smtClean="0"/>
              <a:t>암호화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접근 불가</a:t>
            </a:r>
            <a:r>
              <a:rPr lang="en-US" altLang="ko-KR" sz="24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각 앱은 별도의 </a:t>
            </a:r>
            <a:r>
              <a:rPr lang="ko-KR" altLang="en-US" sz="2400" b="1" dirty="0" err="1">
                <a:solidFill>
                  <a:srgbClr val="FF0000"/>
                </a:solidFill>
              </a:rPr>
              <a:t>샌드박스</a:t>
            </a:r>
            <a:r>
              <a:rPr lang="en-US" altLang="ko-KR" sz="2400" b="1" dirty="0">
                <a:solidFill>
                  <a:srgbClr val="FF0000"/>
                </a:solidFill>
              </a:rPr>
              <a:t>(Sandbox)</a:t>
            </a:r>
            <a:r>
              <a:rPr lang="ko-KR" altLang="en-US" sz="2400" dirty="0"/>
              <a:t> 안에서 </a:t>
            </a:r>
            <a:r>
              <a:rPr lang="ko-KR" altLang="en-US" sz="2400" dirty="0" smtClean="0"/>
              <a:t>실행</a:t>
            </a:r>
            <a:r>
              <a:rPr lang="en-US" altLang="ko-KR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다른 </a:t>
            </a:r>
            <a:r>
              <a:rPr lang="ko-KR" altLang="en-US" sz="2400" dirty="0"/>
              <a:t>앱이나 시스템 자원에 접근하지 못하도록 제한됩니다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앱스토에서</a:t>
            </a:r>
            <a:r>
              <a:rPr lang="ko-KR" altLang="en-US" sz="2400" dirty="0" smtClean="0"/>
              <a:t> 다운 시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바이너리 암호화 적용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99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Iphone</a:t>
            </a:r>
            <a:r>
              <a:rPr lang="en-US" altLang="ko-KR" dirty="0" smtClean="0"/>
              <a:t> 11 </a:t>
            </a:r>
            <a:r>
              <a:rPr lang="ko-KR" altLang="en-US" dirty="0" smtClean="0"/>
              <a:t>및 </a:t>
            </a:r>
            <a:r>
              <a:rPr lang="en-US" altLang="ko-KR" dirty="0" err="1" smtClean="0"/>
              <a:t>ios</a:t>
            </a:r>
            <a:r>
              <a:rPr lang="en-US" altLang="ko-KR" dirty="0" smtClean="0"/>
              <a:t> 15</a:t>
            </a:r>
            <a:r>
              <a:rPr lang="ko-KR" altLang="en-US" dirty="0" smtClean="0"/>
              <a:t>미만에서 진단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smtClean="0"/>
              <a:t>여러가지 탈옥 툴이 존재하고 다양한 옵션 지원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자료와 가이드라인이 풍부함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/>
              <a:t>낮은 버전에서는 지원하는 쉽고</a:t>
            </a:r>
            <a:r>
              <a:rPr lang="en-US" altLang="ko-KR" sz="2000" dirty="0" smtClean="0"/>
              <a:t>, </a:t>
            </a:r>
            <a:r>
              <a:rPr lang="ko-KR" altLang="en-US" sz="2000" dirty="0" smtClean="0">
                <a:solidFill>
                  <a:srgbClr val="FF0000"/>
                </a:solidFill>
              </a:rPr>
              <a:t>강력한 </a:t>
            </a:r>
            <a:r>
              <a:rPr lang="ko-KR" altLang="en-US" sz="2000" dirty="0" err="1" smtClean="0">
                <a:solidFill>
                  <a:srgbClr val="FF0000"/>
                </a:solidFill>
              </a:rPr>
              <a:t>트윅들이</a:t>
            </a:r>
            <a:r>
              <a:rPr lang="ko-KR" altLang="en-US" sz="2000" dirty="0" smtClean="0">
                <a:solidFill>
                  <a:srgbClr val="FF0000"/>
                </a:solidFill>
              </a:rPr>
              <a:t> 존재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 err="1" smtClean="0"/>
              <a:t>sslpinning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: SSL Kill Switch 2,3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Jailbreaking : shadow, Liberty Lite, A-Bypass</a:t>
            </a:r>
          </a:p>
          <a:p>
            <a:pPr>
              <a:lnSpc>
                <a:spcPct val="200000"/>
              </a:lnSpc>
            </a:pPr>
            <a:r>
              <a:rPr lang="ko-KR" altLang="en-US" sz="2000" dirty="0" err="1"/>
              <a:t>그외</a:t>
            </a:r>
            <a:r>
              <a:rPr lang="ko-KR" altLang="en-US" sz="2000" dirty="0"/>
              <a:t> </a:t>
            </a:r>
            <a:r>
              <a:rPr lang="en-US" altLang="ko-KR" sz="2000" dirty="0" err="1"/>
              <a:t>kernbypass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Choicy</a:t>
            </a:r>
            <a:r>
              <a:rPr lang="en-US" altLang="ko-KR" sz="2000" dirty="0"/>
              <a:t>, Flex3/4 </a:t>
            </a:r>
            <a:r>
              <a:rPr lang="ko-KR" altLang="en-US" sz="2000" dirty="0"/>
              <a:t>등등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3944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탈옥 가능한 최신 기기에서 진단 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Dopamine2</a:t>
            </a:r>
            <a:r>
              <a:rPr lang="ko-KR" altLang="en-US" sz="2000" dirty="0"/>
              <a:t>를 이용하여 </a:t>
            </a:r>
            <a:r>
              <a:rPr lang="ko-KR" altLang="en-US" sz="2000" dirty="0" smtClean="0"/>
              <a:t>탈옥</a:t>
            </a:r>
            <a:r>
              <a:rPr lang="en-US" altLang="ko-KR" sz="2000" dirty="0" smtClean="0">
                <a:solidFill>
                  <a:srgbClr val="FF0000"/>
                </a:solidFill>
              </a:rPr>
              <a:t>(</a:t>
            </a:r>
            <a:r>
              <a:rPr lang="ko-KR" altLang="en-US" sz="2000" dirty="0" smtClean="0">
                <a:solidFill>
                  <a:srgbClr val="FF0000"/>
                </a:solidFill>
              </a:rPr>
              <a:t>탈옥 툴 제한적</a:t>
            </a:r>
            <a:r>
              <a:rPr lang="en-US" altLang="ko-KR" sz="2000" dirty="0" smtClean="0">
                <a:solidFill>
                  <a:srgbClr val="FF0000"/>
                </a:solidFill>
              </a:rPr>
              <a:t>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/>
              <a:t>탈옥 시 </a:t>
            </a:r>
            <a:r>
              <a:rPr lang="ko-KR" altLang="en-US" sz="2000" dirty="0" smtClean="0"/>
              <a:t>일부 </a:t>
            </a:r>
            <a:r>
              <a:rPr lang="ko-KR" altLang="en-US" sz="2000" dirty="0" err="1" smtClean="0"/>
              <a:t>트웍들과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충돌 </a:t>
            </a:r>
            <a:r>
              <a:rPr lang="ko-KR" altLang="en-US" sz="2000" dirty="0" smtClean="0"/>
              <a:t>가능성 및 정상적으로 작동되지 않음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최신 기종과 </a:t>
            </a:r>
            <a:r>
              <a:rPr lang="en-US" altLang="ko-KR" sz="2000" dirty="0"/>
              <a:t>IOS</a:t>
            </a:r>
            <a:r>
              <a:rPr lang="ko-KR" altLang="en-US" sz="2000" dirty="0"/>
              <a:t>에서는 사용 불가능한 툴이 대부분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Frida, Objection </a:t>
            </a:r>
            <a:r>
              <a:rPr lang="ko-KR" altLang="en-US" sz="2000" dirty="0">
                <a:solidFill>
                  <a:srgbClr val="FF0000"/>
                </a:solidFill>
              </a:rPr>
              <a:t>등의 동적 분석 툴을 이용하여 직접 우회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79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Frida </a:t>
            </a:r>
            <a:r>
              <a:rPr lang="ko-KR" altLang="en-US" dirty="0" err="1" smtClean="0"/>
              <a:t>후킹</a:t>
            </a:r>
            <a:r>
              <a:rPr lang="ko-KR" altLang="en-US" dirty="0"/>
              <a:t> </a:t>
            </a:r>
            <a:r>
              <a:rPr lang="ko-KR" altLang="en-US" dirty="0" smtClean="0"/>
              <a:t>시 우회 단계 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9456" y="1773936"/>
            <a:ext cx="2569464" cy="9509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Frida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938528" y="3067170"/>
            <a:ext cx="3172968" cy="9509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Anti Debugging Detection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39312" y="2100545"/>
            <a:ext cx="3392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1. Frida Detection Bypass</a:t>
            </a:r>
          </a:p>
        </p:txBody>
      </p:sp>
      <p:cxnSp>
        <p:nvCxnSpPr>
          <p:cNvPr id="11" name="꺾인 연결선 10"/>
          <p:cNvCxnSpPr>
            <a:stCxn id="4" idx="3"/>
            <a:endCxn id="7" idx="0"/>
          </p:cNvCxnSpPr>
          <p:nvPr/>
        </p:nvCxnSpPr>
        <p:spPr>
          <a:xfrm>
            <a:off x="2788920" y="2249424"/>
            <a:ext cx="736092" cy="817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3224" y="3262785"/>
            <a:ext cx="47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2. Anti Debugging Bypass using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Frida Script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86072" y="4479498"/>
            <a:ext cx="2569464" cy="95097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Jailbreak Detection</a:t>
            </a:r>
            <a:endParaRPr lang="ko-KR" altLang="en-US" dirty="0"/>
          </a:p>
        </p:txBody>
      </p:sp>
      <p:cxnSp>
        <p:nvCxnSpPr>
          <p:cNvPr id="18" name="꺾인 연결선 17"/>
          <p:cNvCxnSpPr>
            <a:stCxn id="7" idx="3"/>
            <a:endCxn id="16" idx="0"/>
          </p:cNvCxnSpPr>
          <p:nvPr/>
        </p:nvCxnSpPr>
        <p:spPr>
          <a:xfrm>
            <a:off x="5111496" y="3542658"/>
            <a:ext cx="559308" cy="936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523226" y="5635863"/>
            <a:ext cx="2569464" cy="9509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SSL Pinning, proxy…</a:t>
            </a:r>
          </a:p>
          <a:p>
            <a:pPr algn="ctr"/>
            <a:r>
              <a:rPr lang="en-US" altLang="ko-KR" dirty="0"/>
              <a:t>o</a:t>
            </a:r>
            <a:r>
              <a:rPr lang="en-US" altLang="ko-KR" dirty="0" smtClean="0"/>
              <a:t>ther function</a:t>
            </a:r>
            <a:endParaRPr lang="ko-KR" altLang="en-US" dirty="0"/>
          </a:p>
        </p:txBody>
      </p:sp>
      <p:cxnSp>
        <p:nvCxnSpPr>
          <p:cNvPr id="21" name="꺾인 연결선 20"/>
          <p:cNvCxnSpPr>
            <a:stCxn id="16" idx="3"/>
            <a:endCxn id="19" idx="0"/>
          </p:cNvCxnSpPr>
          <p:nvPr/>
        </p:nvCxnSpPr>
        <p:spPr>
          <a:xfrm>
            <a:off x="6955536" y="4954986"/>
            <a:ext cx="1852422" cy="680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184642" y="4460659"/>
            <a:ext cx="473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3. Jailbreak Detection Bypass , or using tweak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0" name="구부러진 연결선 29"/>
          <p:cNvCxnSpPr>
            <a:stCxn id="7" idx="1"/>
            <a:endCxn id="16" idx="1"/>
          </p:cNvCxnSpPr>
          <p:nvPr/>
        </p:nvCxnSpPr>
        <p:spPr>
          <a:xfrm rot="10800000" flipH="1" flipV="1">
            <a:off x="1938528" y="3542658"/>
            <a:ext cx="2447544" cy="1412328"/>
          </a:xfrm>
          <a:prstGeom prst="curvedConnector3">
            <a:avLst>
              <a:gd name="adj1" fmla="val -39602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4681" y="4245215"/>
            <a:ext cx="37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Dynamic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>
            <a:stCxn id="4" idx="0"/>
          </p:cNvCxnSpPr>
          <p:nvPr/>
        </p:nvCxnSpPr>
        <p:spPr>
          <a:xfrm rot="16200000" flipH="1">
            <a:off x="4295902" y="-1017778"/>
            <a:ext cx="217424" cy="5800852"/>
          </a:xfrm>
          <a:prstGeom prst="bentConnector4">
            <a:avLst>
              <a:gd name="adj1" fmla="val -105140"/>
              <a:gd name="adj2" fmla="val 610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305040" y="1741022"/>
            <a:ext cx="4048760" cy="66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에러 시 </a:t>
            </a:r>
            <a:r>
              <a:rPr lang="en-US" altLang="ko-KR" dirty="0" err="1" smtClean="0"/>
              <a:t>Thread.sleep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후 </a:t>
            </a:r>
            <a:r>
              <a:rPr lang="en-US" altLang="ko-KR" dirty="0" err="1" smtClean="0"/>
              <a:t>lldb</a:t>
            </a:r>
            <a:r>
              <a:rPr lang="en-US" altLang="ko-KR" dirty="0" smtClean="0"/>
              <a:t> attach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10344688" y="5926685"/>
            <a:ext cx="1202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4. … bypass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</TotalTime>
  <Words>898</Words>
  <Application>Microsoft Office PowerPoint</Application>
  <PresentationFormat>와이드스크린</PresentationFormat>
  <Paragraphs>297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Consolas</vt:lpstr>
      <vt:lpstr>Office 테마</vt:lpstr>
      <vt:lpstr>Jeon yu zin</vt:lpstr>
      <vt:lpstr>후킹이란?</vt:lpstr>
      <vt:lpstr>Frida</vt:lpstr>
      <vt:lpstr>Frida api 구조도</vt:lpstr>
      <vt:lpstr>안드로이드와 차이점?</vt:lpstr>
      <vt:lpstr>아이폰 주요 보안 특징</vt:lpstr>
      <vt:lpstr>Iphone 11 및 ios 15미만에서 진단 시</vt:lpstr>
      <vt:lpstr>탈옥 가능한 최신 기기에서 진단 시</vt:lpstr>
      <vt:lpstr>Frida 후킹 시 우회 단계 시나리오</vt:lpstr>
      <vt:lpstr>Frida Detection Bypass #1 : repackaging</vt:lpstr>
      <vt:lpstr>Frida Detection Bypass #2 : server port change</vt:lpstr>
      <vt:lpstr>Anti Debugging Bypass #1 : svc check(정적 분석)</vt:lpstr>
      <vt:lpstr>Anti Debugging Bypass #2 : ptrace(프로세스 추적)</vt:lpstr>
      <vt:lpstr>Anti Debugging Bypass #3 : getppid</vt:lpstr>
      <vt:lpstr>Anti Debugging Bypass #4 : sysctl</vt:lpstr>
      <vt:lpstr>Jailbreak Detection Bypass #1 : How to Find Function</vt:lpstr>
      <vt:lpstr>Jailbreak Detection Bypass #2 : return , call stack</vt:lpstr>
      <vt:lpstr>Jailbreak Detection Bypass #3 : Pointer Data Check</vt:lpstr>
      <vt:lpstr>Jailbreak Detection Bypass #4 : roothide </vt:lpstr>
      <vt:lpstr>SSL pinning Bypass #1  : How to find checking Logic? </vt:lpstr>
      <vt:lpstr>SSL pinning Bypass #2  : Hook the target method</vt:lpstr>
      <vt:lpstr>SSL pinning Bypass #3  : Use open sharing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202347002 전유진 </dc:title>
  <dc:creator>user</dc:creator>
  <cp:lastModifiedBy>SECUI</cp:lastModifiedBy>
  <cp:revision>662</cp:revision>
  <dcterms:created xsi:type="dcterms:W3CDTF">2023-09-25T07:08:40Z</dcterms:created>
  <dcterms:modified xsi:type="dcterms:W3CDTF">2024-11-13T06:12:34Z</dcterms:modified>
</cp:coreProperties>
</file>