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315" r:id="rId4"/>
    <p:sldId id="311" r:id="rId5"/>
    <p:sldId id="309" r:id="rId6"/>
    <p:sldId id="314" r:id="rId7"/>
    <p:sldId id="316" r:id="rId8"/>
    <p:sldId id="317" r:id="rId9"/>
    <p:sldId id="322" r:id="rId10"/>
    <p:sldId id="319" r:id="rId11"/>
    <p:sldId id="320" r:id="rId12"/>
    <p:sldId id="318" r:id="rId13"/>
    <p:sldId id="321" r:id="rId14"/>
    <p:sldId id="323" r:id="rId15"/>
    <p:sldId id="324" r:id="rId16"/>
    <p:sldId id="325" r:id="rId17"/>
    <p:sldId id="326" r:id="rId18"/>
    <p:sldId id="327" r:id="rId19"/>
    <p:sldId id="312" r:id="rId20"/>
    <p:sldId id="328" r:id="rId21"/>
    <p:sldId id="332" r:id="rId22"/>
    <p:sldId id="333" r:id="rId23"/>
    <p:sldId id="329" r:id="rId24"/>
    <p:sldId id="330" r:id="rId25"/>
    <p:sldId id="331" r:id="rId26"/>
    <p:sldId id="302" r:id="rId27"/>
    <p:sldId id="303" r:id="rId28"/>
    <p:sldId id="308" r:id="rId29"/>
    <p:sldId id="305" r:id="rId30"/>
    <p:sldId id="307" r:id="rId31"/>
    <p:sldId id="306" r:id="rId32"/>
    <p:sldId id="304" r:id="rId33"/>
    <p:sldId id="334" r:id="rId34"/>
    <p:sldId id="335" r:id="rId35"/>
    <p:sldId id="336" r:id="rId36"/>
    <p:sldId id="337" r:id="rId37"/>
    <p:sldId id="310" r:id="rId38"/>
    <p:sldId id="338" r:id="rId39"/>
    <p:sldId id="339" r:id="rId40"/>
    <p:sldId id="341" r:id="rId41"/>
    <p:sldId id="340" r:id="rId4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54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6C2370-E43C-C3EA-2DB9-93B4C8B359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6946D56-AD19-E68B-EB02-82B013A02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DEBFF4-5A48-5718-B248-9B452FDA3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E0446-322E-14A7-B354-1A1A00F2A3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E26054-7A0D-DDF7-620F-DB95DB8F9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94340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554F03-F77D-F729-1DEE-5DA32251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37CADB-C137-51A8-5170-C818BCC783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3107B5-F33C-47E1-E7ED-15DCECA74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4ACC64-FBD3-0F03-349D-705FF900B5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4C2F32-B5BB-86AF-ED4F-51DBF154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00738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1D5CAB-11A2-CDEA-1742-F91AC0744C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A369FF4-6C5A-01E4-91F2-BBE8B9C3E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B4197E-FFCA-455F-B21C-97C2C6B056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71DF64-2D23-660E-FF03-B1955166DA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1E4A74-3C6E-73F3-D15C-4AD4457E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0056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2552ED-8189-7931-3008-45EE9A240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F7840-6A50-9091-B2D7-954259B75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E0E7DD-B04E-E77D-740D-CE8F80D8FD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7D11A1-42AB-494C-C3F6-0F665137B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7402E0-E279-475F-82AA-1BFD8784B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3900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6BE673-51B1-1799-2B17-0B8B6A663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96B416-A8DD-AA35-4A35-DF73907B0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B695E03-BEED-0605-7A03-8E8CB1B20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B1980DD-4C76-812B-B526-FA6F5C9AC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F77B2E-15EE-089A-6539-32330B0CF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66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E44DC7-35DA-ACB6-CACE-CE2EAE29DE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A31800-F19F-98DC-23E2-E57AB6E08B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CD6AC2-D9EC-C3E4-4BBE-B0AD186F83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010C356-D06D-D936-D7FB-2F921EA14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8DC1CAA-6807-E645-2B72-E319B51BC7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8F1644-1111-A558-0555-B9BF1E365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556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05DC8C-1F34-AB81-BB5C-B9035AEA3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6BBF61-6EBA-5C70-30CD-5C68F2BE05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4AF0E2-A142-DE2C-A953-23E6FED631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1D971DC-99CC-64BD-2503-2FE343F2ECD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8E5302D-FEF5-B0B5-1A21-BD429B62E1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D244B2-EBDE-15A2-B402-B96883EB81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FAE566-FA84-FEEC-6F17-CAE9504F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B11A3-1B2D-6170-6D24-AF97965EC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79082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9F8C5-1CAE-4C71-506E-14930087A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DDAAD66-9C75-10FF-B77D-68EB56F19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21EC6B3-8A70-0FD4-A75C-83A97D3D50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58233A4-E128-632E-E528-7AB4D1837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9394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DBA3C8F-2875-631A-B104-2368C8C81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E3242D4-3AD2-143F-3A68-075D5801E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301DB9F-02B3-448B-8450-A397E4B90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5249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7DB22-123C-809F-2353-5571BDCB4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51716F-B07D-B0B2-F186-9CBCABF78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ACDBC2C-B350-7156-FC9A-C40B436BD8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DEC83F-B409-B91B-983D-89D5FD1C7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83FE43-378B-4E3D-F9E4-0280B97E7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50DB6D0-E828-213F-FB2F-B9C71E40E2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87777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DBA0F-E957-A928-5EA4-B102A29C85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BD432-C61A-DB7D-4A37-A99EEFC43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52DA8B0-BC17-E882-9C3E-DB2B7CB134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DA783F-A84A-4ACD-390C-4863C3005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87B8-29BF-4B88-A65F-8A31FF7D41AC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C61AF2-CF59-8626-9385-1F95AD7A2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1A9BFB4-4935-A72F-E125-057CF1242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920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C7EDA5-B616-079C-CE18-D169343A3A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CED5DCD-6B4D-837E-BCC3-0C4BB69355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173D08-68E8-1E19-9B96-838080D87F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A987B8-29BF-4B88-A65F-8A31FF7D41AC}" type="datetimeFigureOut">
              <a:rPr lang="ko-KR" altLang="en-US" smtClean="0"/>
              <a:t>2023-11-23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FABE21-0A18-0690-72CC-CEB8054675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F011AB-60EC-CB8E-5407-7035C61E8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D350E-6FCE-4B5C-B428-DF72C35902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1475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A2CA17-FDBC-7BE2-17A3-E73C5120B6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Jeon </a:t>
            </a:r>
            <a:r>
              <a:rPr lang="en-US" altLang="ko-KR" dirty="0" err="1"/>
              <a:t>yu</a:t>
            </a:r>
            <a:r>
              <a:rPr lang="en-US" altLang="ko-KR" dirty="0"/>
              <a:t> zin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1DC192B-6603-A8EB-DA28-3993A8D360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61574"/>
            <a:ext cx="9144000" cy="1655762"/>
          </a:xfrm>
        </p:spPr>
        <p:txBody>
          <a:bodyPr/>
          <a:lstStyle/>
          <a:p>
            <a:r>
              <a:rPr lang="ko-KR" altLang="en-US" dirty="0"/>
              <a:t>안드로이드 </a:t>
            </a:r>
            <a:r>
              <a:rPr lang="en-US" altLang="ko-KR" dirty="0"/>
              <a:t>Frida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 err="1"/>
              <a:t>후킹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250653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B9C262-F9AA-8350-5C53-F373EDECF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Adb</a:t>
            </a:r>
            <a:r>
              <a:rPr lang="en-US" altLang="ko-KR" dirty="0"/>
              <a:t> </a:t>
            </a:r>
            <a:r>
              <a:rPr lang="ko-KR" altLang="en-US" dirty="0"/>
              <a:t>환경설정</a:t>
            </a:r>
            <a:r>
              <a:rPr lang="en-US" altLang="ko-KR" dirty="0"/>
              <a:t>(</a:t>
            </a:r>
            <a:r>
              <a:rPr lang="ko-KR" altLang="en-US" dirty="0" err="1"/>
              <a:t>앱플레이어</a:t>
            </a:r>
            <a:r>
              <a:rPr lang="ko-KR" altLang="en-US" dirty="0"/>
              <a:t> 기준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A41E8C9-BB20-9CF8-2395-306339F88F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76AABAF-F0B8-3D4C-6CAA-1E621F0B6E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985760"/>
            <a:ext cx="6735779" cy="48722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A9D6AE4-5FA4-EE9D-98BF-F1C3D26D2A12}"/>
              </a:ext>
            </a:extLst>
          </p:cNvPr>
          <p:cNvSpPr/>
          <p:nvPr/>
        </p:nvSpPr>
        <p:spPr>
          <a:xfrm>
            <a:off x="1475715" y="5649362"/>
            <a:ext cx="1801639" cy="39835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D9F951A-545C-1F2E-1F06-F6E6FA62B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5778" y="1985517"/>
            <a:ext cx="5456222" cy="4872238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361D6FC3-6BF6-2E4A-6A9B-9EE8BB363488}"/>
              </a:ext>
            </a:extLst>
          </p:cNvPr>
          <p:cNvSpPr/>
          <p:nvPr/>
        </p:nvSpPr>
        <p:spPr>
          <a:xfrm>
            <a:off x="6871580" y="3159659"/>
            <a:ext cx="1774479" cy="2693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89B8FA1-1852-4191-D5DF-BE36420DEBDA}"/>
              </a:ext>
            </a:extLst>
          </p:cNvPr>
          <p:cNvSpPr/>
          <p:nvPr/>
        </p:nvSpPr>
        <p:spPr>
          <a:xfrm>
            <a:off x="6802170" y="5709608"/>
            <a:ext cx="2595327" cy="26934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2825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7A86A-A0FA-F125-4D7F-826C6A2E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OS</a:t>
            </a:r>
            <a:r>
              <a:rPr lang="ko-KR" altLang="en-US" dirty="0"/>
              <a:t>에 맞는 </a:t>
            </a:r>
            <a:r>
              <a:rPr lang="en-US" altLang="ko-KR" dirty="0"/>
              <a:t>Frida </a:t>
            </a:r>
            <a:r>
              <a:rPr lang="ko-KR" altLang="en-US" dirty="0"/>
              <a:t>서버 다운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64CB43-9EDA-7B51-755E-7577A17413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4D7FCA-1817-DECB-6B5F-1F861CFB8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4"/>
            <a:ext cx="121920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649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74EEC6-43D5-02B5-32DE-82F17DF13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디바이스 </a:t>
            </a:r>
            <a:r>
              <a:rPr lang="en-US" altLang="ko-KR" dirty="0" err="1"/>
              <a:t>os</a:t>
            </a:r>
            <a:r>
              <a:rPr lang="en-US" altLang="ko-KR" dirty="0"/>
              <a:t> </a:t>
            </a:r>
            <a:r>
              <a:rPr lang="ko-KR" altLang="en-US" dirty="0"/>
              <a:t>확인 및 파일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A37162C-DDF8-7001-4BD6-AA24315E73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1F9C9E0-CB09-D7E9-4BA9-D33B6C4A84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388" y="1825624"/>
            <a:ext cx="12099202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3841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CCE5B9-694A-A391-3E68-0F3A01D4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백그라운드 실행</a:t>
            </a:r>
            <a:r>
              <a:rPr lang="en-US" altLang="ko-KR" dirty="0"/>
              <a:t>(</a:t>
            </a:r>
            <a:r>
              <a:rPr lang="ko-KR" altLang="en-US" dirty="0"/>
              <a:t>편의상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35950-076F-3998-B272-9294F6B8B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1C09799-879A-CE4C-0937-23071138C2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85708"/>
            <a:ext cx="12192000" cy="50722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C36A2D8-21AE-0801-002B-7285589CBFBE}"/>
              </a:ext>
            </a:extLst>
          </p:cNvPr>
          <p:cNvSpPr txBox="1"/>
          <p:nvPr/>
        </p:nvSpPr>
        <p:spPr>
          <a:xfrm>
            <a:off x="2489703" y="4490519"/>
            <a:ext cx="42370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실제 스마트폰 사용 시 </a:t>
            </a:r>
            <a:endParaRPr lang="en-US" altLang="ko-KR" dirty="0">
              <a:solidFill>
                <a:srgbClr val="FF0000"/>
              </a:solidFill>
            </a:endParaRPr>
          </a:p>
          <a:p>
            <a:r>
              <a:rPr lang="ko-KR" altLang="en-US" dirty="0">
                <a:solidFill>
                  <a:srgbClr val="FF0000"/>
                </a:solidFill>
              </a:rPr>
              <a:t>프로세스 종료 혹은 포그라운드 실행</a:t>
            </a:r>
            <a:r>
              <a:rPr lang="en-US" altLang="ko-KR" dirty="0">
                <a:solidFill>
                  <a:srgbClr val="FF0000"/>
                </a:solidFill>
              </a:rPr>
              <a:t>!!!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7578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D4EDBA-E9E1-F6DE-2A09-29F3CD3E2D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APK </a:t>
            </a:r>
            <a:r>
              <a:rPr lang="ko-KR" altLang="en-US" dirty="0"/>
              <a:t>설치 및 </a:t>
            </a:r>
            <a:r>
              <a:rPr lang="ko-KR" altLang="en-US" dirty="0" err="1"/>
              <a:t>디컴파일</a:t>
            </a:r>
            <a:r>
              <a:rPr lang="en-US" altLang="ko-KR" dirty="0"/>
              <a:t>(</a:t>
            </a:r>
            <a:r>
              <a:rPr lang="en-US" altLang="ko-KR" dirty="0" err="1"/>
              <a:t>APKStudio</a:t>
            </a:r>
            <a:r>
              <a:rPr lang="ko-KR" altLang="en-US" dirty="0"/>
              <a:t>사용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2A2F1F58-7412-BE63-B302-EC0DC331A5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31698" y="1843732"/>
            <a:ext cx="6127698" cy="5014268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3A3B6F2-B017-387D-EF90-598534039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5999" y="1843732"/>
            <a:ext cx="6127698" cy="5014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42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0BC5A3-2192-A867-D628-F4787FD2A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디컴파일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FBC109-9B48-C3FE-9A84-FD46BB84EA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ko-KR" altLang="en-US" dirty="0"/>
              <a:t>자바를 이용해서 안드로이드 앱을 개발할 경우</a:t>
            </a:r>
          </a:p>
          <a:p>
            <a:pPr marL="0" indent="0">
              <a:buNone/>
            </a:pPr>
            <a:r>
              <a:rPr lang="ko-KR" altLang="en-US" dirty="0"/>
              <a:t>컴파일 </a:t>
            </a:r>
            <a:r>
              <a:rPr lang="en-US" altLang="ko-KR" dirty="0"/>
              <a:t>=&gt; .java =&gt;.class =&gt; .</a:t>
            </a:r>
            <a:r>
              <a:rPr lang="en-US" altLang="ko-KR" dirty="0" err="1"/>
              <a:t>dex</a:t>
            </a:r>
            <a:r>
              <a:rPr lang="ko-KR" altLang="en-US" dirty="0"/>
              <a:t>순으로 </a:t>
            </a:r>
            <a:r>
              <a:rPr lang="ko-KR" altLang="en-US" dirty="0" err="1"/>
              <a:t>컴파일된다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r>
              <a:rPr lang="ko-KR" altLang="en-US" dirty="0"/>
              <a:t>이를 거꾸로 </a:t>
            </a:r>
            <a:r>
              <a:rPr lang="en-US" altLang="ko-KR" dirty="0" err="1"/>
              <a:t>dex</a:t>
            </a:r>
            <a:r>
              <a:rPr lang="en-US" altLang="ko-KR" dirty="0"/>
              <a:t> =&gt; .class=&gt; .java</a:t>
            </a:r>
            <a:r>
              <a:rPr lang="ko-KR" altLang="en-US" dirty="0"/>
              <a:t>파일로 </a:t>
            </a:r>
            <a:r>
              <a:rPr lang="ko-KR" altLang="en-US" dirty="0" err="1"/>
              <a:t>역변환</a:t>
            </a:r>
            <a:r>
              <a:rPr lang="ko-KR" altLang="en-US" dirty="0"/>
              <a:t> 시 어느정도 복원 가능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소스코드를 컴파일 할 때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C/C++ </a:t>
            </a:r>
            <a:r>
              <a:rPr lang="ko-KR" altLang="en-US" dirty="0">
                <a:solidFill>
                  <a:srgbClr val="FF0000"/>
                </a:solidFill>
              </a:rPr>
              <a:t>과 같이 바로 기계어로 </a:t>
            </a:r>
            <a:r>
              <a:rPr lang="ko-KR" altLang="en-US" dirty="0" err="1">
                <a:solidFill>
                  <a:srgbClr val="FF0000"/>
                </a:solidFill>
              </a:rPr>
              <a:t>번역되는게</a:t>
            </a:r>
            <a:r>
              <a:rPr lang="ko-KR" altLang="en-US" dirty="0">
                <a:solidFill>
                  <a:srgbClr val="FF0000"/>
                </a:solidFill>
              </a:rPr>
              <a:t> 아니라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VM</a:t>
            </a:r>
            <a:r>
              <a:rPr lang="ko-KR" altLang="en-US" dirty="0"/>
              <a:t>이 이해할 수 있는 바이트코드</a:t>
            </a:r>
            <a:r>
              <a:rPr lang="en-US" altLang="ko-KR" dirty="0"/>
              <a:t>(Bytecode)</a:t>
            </a:r>
            <a:r>
              <a:rPr lang="ko-KR" altLang="en-US" dirty="0"/>
              <a:t>로 컴파일이 되고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en-US" altLang="ko-KR" dirty="0"/>
              <a:t>VM</a:t>
            </a:r>
            <a:r>
              <a:rPr lang="ko-KR" altLang="en-US" dirty="0"/>
              <a:t>내부에 있는 컴파일러로 한번 더 컴파일해서 기계어로 </a:t>
            </a:r>
            <a:r>
              <a:rPr lang="ko-KR" altLang="en-US" dirty="0" err="1"/>
              <a:t>번역하게된다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dirty="0">
                <a:solidFill>
                  <a:srgbClr val="FF0000"/>
                </a:solidFill>
              </a:rPr>
              <a:t>VM</a:t>
            </a:r>
            <a:r>
              <a:rPr lang="ko-KR" altLang="en-US" dirty="0">
                <a:solidFill>
                  <a:srgbClr val="FF0000"/>
                </a:solidFill>
              </a:rPr>
              <a:t>내부에서 한번 더 컴파일이 </a:t>
            </a:r>
            <a:r>
              <a:rPr lang="ko-KR" altLang="en-US" dirty="0" err="1">
                <a:solidFill>
                  <a:srgbClr val="FF0000"/>
                </a:solidFill>
              </a:rPr>
              <a:t>되어야하기</a:t>
            </a:r>
            <a:r>
              <a:rPr lang="ko-KR" altLang="en-US" dirty="0">
                <a:solidFill>
                  <a:srgbClr val="FF0000"/>
                </a:solidFill>
              </a:rPr>
              <a:t> 때문에 </a:t>
            </a:r>
            <a:endParaRPr lang="en-US" altLang="ko-KR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ko-KR" altLang="en-US" dirty="0">
                <a:solidFill>
                  <a:srgbClr val="FF0000"/>
                </a:solidFill>
              </a:rPr>
              <a:t>소스코드에 있는 각종 심볼들이 바이트코드에 담기게 되고</a:t>
            </a:r>
            <a:r>
              <a:rPr lang="en-US" altLang="ko-KR" dirty="0"/>
              <a:t>, </a:t>
            </a:r>
          </a:p>
          <a:p>
            <a:pPr marL="0" indent="0">
              <a:buNone/>
            </a:pPr>
            <a:r>
              <a:rPr lang="ko-KR" altLang="en-US" dirty="0"/>
              <a:t>이를 활용하면 원시코드를 쉽게 유추할 수 </a:t>
            </a:r>
            <a:r>
              <a:rPr lang="ko-KR" altLang="en-US" dirty="0" err="1"/>
              <a:t>있게된다</a:t>
            </a:r>
            <a:r>
              <a:rPr lang="en-US" altLang="ko-KR" dirty="0"/>
              <a:t>. 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46043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A972B6-A0D9-74E5-5D39-A222247EC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2050" name="Picture 2" descr="액티비티 생명주기 · [최신] 예제로 배우는 안드로이드 ANDROID">
            <a:extLst>
              <a:ext uri="{FF2B5EF4-FFF2-40B4-BE49-F238E27FC236}">
                <a16:creationId xmlns:a16="http://schemas.microsoft.com/office/drawing/2014/main" id="{2AE5CF1B-23E2-6323-C5B7-0116A3FB8F6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9111"/>
            <a:ext cx="12192000" cy="6803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0893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92235C-4552-AEBE-3889-EC9EE1FD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이제 소스코드 분석 싸움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A06DB1-1176-B125-5187-9FA5EEC63E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0B2CB5F-8C23-547D-A40B-7898E9FAC7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3466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68D99B-62AD-C7E3-A0EB-277ECE2628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루팅</a:t>
            </a:r>
            <a:r>
              <a:rPr lang="ko-KR" altLang="en-US" dirty="0"/>
              <a:t> 감지</a:t>
            </a:r>
          </a:p>
        </p:txBody>
      </p:sp>
      <p:pic>
        <p:nvPicPr>
          <p:cNvPr id="7" name="내용 개체 틀 6">
            <a:extLst>
              <a:ext uri="{FF2B5EF4-FFF2-40B4-BE49-F238E27FC236}">
                <a16:creationId xmlns:a16="http://schemas.microsoft.com/office/drawing/2014/main" id="{B673A476-23D4-8CB6-A93C-0DA83553B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6079" y="1839625"/>
            <a:ext cx="5849166" cy="5018375"/>
          </a:xfr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8E12688-9230-F0AB-4405-E233B5ABBC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5244" y="1690688"/>
            <a:ext cx="6343147" cy="516731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02A22897-7E36-FDB1-15C6-A1BA29629066}"/>
              </a:ext>
            </a:extLst>
          </p:cNvPr>
          <p:cNvSpPr/>
          <p:nvPr/>
        </p:nvSpPr>
        <p:spPr>
          <a:xfrm>
            <a:off x="66078" y="4010685"/>
            <a:ext cx="2242556" cy="4436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634AB50-8893-3687-3E84-A15A3E7F3EC9}"/>
              </a:ext>
            </a:extLst>
          </p:cNvPr>
          <p:cNvSpPr/>
          <p:nvPr/>
        </p:nvSpPr>
        <p:spPr>
          <a:xfrm>
            <a:off x="6276757" y="2916663"/>
            <a:ext cx="2242556" cy="20808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95210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A3A29-E8F1-E01A-6415-5110239A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루팅이란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6ED95B-E31F-B5AE-547E-CC011FCE9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1BB7D99-78C7-E5C8-5382-389DA86F0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03237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446B5CF-8487-C882-20BC-91A8F996BABD}"/>
              </a:ext>
            </a:extLst>
          </p:cNvPr>
          <p:cNvSpPr/>
          <p:nvPr/>
        </p:nvSpPr>
        <p:spPr>
          <a:xfrm>
            <a:off x="0" y="3965418"/>
            <a:ext cx="11588436" cy="597529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8189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BC9CA-3582-CB82-BE77-CFCFC172D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후킹이란</a:t>
            </a:r>
            <a:r>
              <a:rPr lang="en-US" altLang="ko-KR" dirty="0"/>
              <a:t>?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6DF7CC24-E2EE-0FD4-F1E7-233B34532E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12192000" cy="5167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47440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B68B1A-AD5C-61D3-99CF-74981FE67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우회 방법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97EBCB-F7EA-D99D-99E1-8CAF607144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0688"/>
            <a:ext cx="8283921" cy="516731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1E1B95-DAE2-3B08-9DEA-4FDDB6D0750B}"/>
              </a:ext>
            </a:extLst>
          </p:cNvPr>
          <p:cNvSpPr txBox="1"/>
          <p:nvPr/>
        </p:nvSpPr>
        <p:spPr>
          <a:xfrm>
            <a:off x="7985157" y="2824682"/>
            <a:ext cx="25802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</a:t>
            </a:r>
            <a:r>
              <a:rPr lang="en-US" altLang="ko-KR" dirty="0"/>
              <a:t>1.</a:t>
            </a:r>
            <a:r>
              <a:rPr lang="ko-KR" altLang="en-US" dirty="0"/>
              <a:t>조건문을 바꾸기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711D8-F9E0-334F-D73D-91BBBAF69036}"/>
              </a:ext>
            </a:extLst>
          </p:cNvPr>
          <p:cNvSpPr txBox="1"/>
          <p:nvPr/>
        </p:nvSpPr>
        <p:spPr>
          <a:xfrm>
            <a:off x="5287224" y="3294655"/>
            <a:ext cx="41645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←</a:t>
            </a:r>
            <a:r>
              <a:rPr lang="en-US" altLang="ko-KR" dirty="0"/>
              <a:t>2.a</a:t>
            </a:r>
            <a:r>
              <a:rPr lang="ko-KR" altLang="en-US" dirty="0"/>
              <a:t>함수에서 종료 기능 없애기</a:t>
            </a:r>
          </a:p>
        </p:txBody>
      </p:sp>
    </p:spTree>
    <p:extLst>
      <p:ext uri="{BB962C8B-B14F-4D97-AF65-F5344CB8AC3E}">
        <p14:creationId xmlns:p14="http://schemas.microsoft.com/office/powerpoint/2010/main" val="7352555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EE3DFD-388C-7245-5ACB-1589D76500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c.java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144B739-6511-5150-1B9E-70948A9B73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032375"/>
          </a:xfrm>
          <a:prstGeom prst="rect">
            <a:avLst/>
          </a:prstGeom>
        </p:spPr>
      </p:pic>
      <p:sp>
        <p:nvSpPr>
          <p:cNvPr id="9" name="내용 개체 틀 8">
            <a:extLst>
              <a:ext uri="{FF2B5EF4-FFF2-40B4-BE49-F238E27FC236}">
                <a16:creationId xmlns:a16="http://schemas.microsoft.com/office/drawing/2014/main" id="{0C5FE3C3-1F09-8176-C983-B8403E861A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391361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39577B-EFAA-6639-982B-744C01C4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b.java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B301ED8-8EFB-63EE-6806-B181605D7A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B29EC8B-21DC-84A2-BA2B-7D6D0B29E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8102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6013D-EEA1-30D6-5E8A-D205DB705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</a:t>
            </a:r>
            <a:r>
              <a:rPr lang="ko-KR" altLang="en-US"/>
              <a:t>함수 </a:t>
            </a:r>
            <a:r>
              <a:rPr lang="ko-KR" altLang="en-US" dirty="0"/>
              <a:t>바꾸기 </a:t>
            </a:r>
            <a:r>
              <a:rPr lang="en-US" altLang="ko-KR" dirty="0"/>
              <a:t>(</a:t>
            </a:r>
            <a:r>
              <a:rPr lang="ko-KR" altLang="en-US" dirty="0"/>
              <a:t>훨씬 편함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B0F96DB-B4DF-EBA1-DECE-EC67DC919A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DE151B-398C-1697-3C67-1EAEAAA3B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210" y="1690688"/>
            <a:ext cx="12120790" cy="51673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FBC9533-9B14-0777-0ED9-647E804A44A4}"/>
              </a:ext>
            </a:extLst>
          </p:cNvPr>
          <p:cNvSpPr/>
          <p:nvPr/>
        </p:nvSpPr>
        <p:spPr>
          <a:xfrm>
            <a:off x="1750979" y="4572000"/>
            <a:ext cx="2110902" cy="380246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ECFDA5-EF17-E8EA-1B9A-A05F67611695}"/>
              </a:ext>
            </a:extLst>
          </p:cNvPr>
          <p:cNvSpPr txBox="1"/>
          <p:nvPr/>
        </p:nvSpPr>
        <p:spPr>
          <a:xfrm>
            <a:off x="2353901" y="5087183"/>
            <a:ext cx="23643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↑이걸 없애면 해결</a:t>
            </a:r>
          </a:p>
        </p:txBody>
      </p:sp>
    </p:spTree>
    <p:extLst>
      <p:ext uri="{BB962C8B-B14F-4D97-AF65-F5344CB8AC3E}">
        <p14:creationId xmlns:p14="http://schemas.microsoft.com/office/powerpoint/2010/main" val="13775567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A1CEC3-1A77-474D-EA4F-307251EAF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후킹</a:t>
            </a:r>
            <a:r>
              <a:rPr lang="ko-KR" altLang="en-US" dirty="0"/>
              <a:t> 사용 방법 </a:t>
            </a:r>
            <a:r>
              <a:rPr lang="en-US" altLang="ko-KR" dirty="0"/>
              <a:t>2</a:t>
            </a:r>
            <a:r>
              <a:rPr lang="ko-KR" altLang="en-US" dirty="0"/>
              <a:t>가지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CA9A90-3226-065D-E26D-4A1D9BEE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1.Python </a:t>
            </a:r>
            <a:r>
              <a:rPr lang="ko-KR" altLang="en-US" dirty="0"/>
              <a:t>호출해서 내부 </a:t>
            </a:r>
            <a:r>
              <a:rPr lang="ko-KR" altLang="en-US" dirty="0" err="1"/>
              <a:t>자바스크립트문</a:t>
            </a:r>
            <a:r>
              <a:rPr lang="ko-KR" altLang="en-US" dirty="0"/>
              <a:t> 컴파일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Python </a:t>
            </a:r>
            <a:r>
              <a:rPr lang="ko-KR" altLang="en-US" dirty="0"/>
              <a:t>파일이름</a:t>
            </a:r>
            <a:r>
              <a:rPr lang="en-US" altLang="ko-KR" dirty="0"/>
              <a:t>.</a:t>
            </a:r>
            <a:r>
              <a:rPr lang="en-US" altLang="ko-KR" dirty="0" err="1"/>
              <a:t>py</a:t>
            </a:r>
            <a:r>
              <a:rPr lang="en-US" altLang="ko-KR" dirty="0"/>
              <a:t> (</a:t>
            </a:r>
            <a:r>
              <a:rPr lang="ko-KR" altLang="en-US" dirty="0"/>
              <a:t>내부의 패키지명과 로직이 있음</a:t>
            </a:r>
            <a:r>
              <a:rPr lang="en-US" altLang="ko-KR" dirty="0"/>
              <a:t>)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2.Javascript </a:t>
            </a:r>
            <a:r>
              <a:rPr lang="ko-KR" altLang="en-US" dirty="0"/>
              <a:t>직접 주입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 err="1"/>
              <a:t>frida</a:t>
            </a:r>
            <a:r>
              <a:rPr lang="en-US" altLang="ko-KR" dirty="0"/>
              <a:t> -U -l </a:t>
            </a:r>
            <a:r>
              <a:rPr lang="ko-KR" altLang="en-US" dirty="0"/>
              <a:t>자바스크립트 </a:t>
            </a:r>
            <a:r>
              <a:rPr lang="en-US" altLang="ko-KR" dirty="0"/>
              <a:t>-f </a:t>
            </a:r>
            <a:r>
              <a:rPr lang="ko-KR" altLang="en-US" dirty="0"/>
              <a:t>패키지명</a:t>
            </a:r>
          </a:p>
        </p:txBody>
      </p:sp>
    </p:spTree>
    <p:extLst>
      <p:ext uri="{BB962C8B-B14F-4D97-AF65-F5344CB8AC3E}">
        <p14:creationId xmlns:p14="http://schemas.microsoft.com/office/powerpoint/2010/main" val="6992260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92785D-2700-1A5E-DF6A-E65D5535D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297674-143D-E7D0-CC3D-6E9A729AF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Picture 4" descr="Frida basics - Frida HandBook">
            <a:extLst>
              <a:ext uri="{FF2B5EF4-FFF2-40B4-BE49-F238E27FC236}">
                <a16:creationId xmlns:a16="http://schemas.microsoft.com/office/drawing/2014/main" id="{2509FD94-DADA-4DE8-5C06-D3B2D7D1A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9440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97143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E54AC3-4507-C7BF-E17D-7E2B4F961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AA5CBC1-4B16-7884-DDD4-3CE858615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B372B64-9D41-409B-8217-1ED353C97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31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6E30052-2EC2-415F-15B7-3AD82ECFEFEE}"/>
              </a:ext>
            </a:extLst>
          </p:cNvPr>
          <p:cNvSpPr txBox="1"/>
          <p:nvPr/>
        </p:nvSpPr>
        <p:spPr>
          <a:xfrm>
            <a:off x="4037846" y="4074059"/>
            <a:ext cx="20581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rgbClr val="FF0000"/>
                </a:solidFill>
              </a:rPr>
              <a:t>먼저 앱 실행</a:t>
            </a:r>
          </a:p>
        </p:txBody>
      </p:sp>
    </p:spTree>
    <p:extLst>
      <p:ext uri="{BB962C8B-B14F-4D97-AF65-F5344CB8AC3E}">
        <p14:creationId xmlns:p14="http://schemas.microsoft.com/office/powerpoint/2010/main" val="10693888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A883FC-31CE-0468-EB0B-21115F6A8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패키지명 확인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A7FD6B1-3B7E-AA5F-B6AD-F4AC8FFA7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FE97F9E-5ED9-A0B3-E354-3C91B24BD6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4"/>
            <a:ext cx="12192000" cy="503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990721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E57FE1-9210-E6A0-A875-907C3A456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E336933-AE12-D123-F744-A0E61270B7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63373"/>
            <a:ext cx="12192000" cy="6921374"/>
          </a:xfrm>
          <a:prstGeom prst="rect">
            <a:avLst/>
          </a:prstGeom>
        </p:spPr>
      </p:pic>
      <p:sp>
        <p:nvSpPr>
          <p:cNvPr id="9" name="제목 8">
            <a:extLst>
              <a:ext uri="{FF2B5EF4-FFF2-40B4-BE49-F238E27FC236}">
                <a16:creationId xmlns:a16="http://schemas.microsoft.com/office/drawing/2014/main" id="{754E09FE-FB56-3B21-CA26-BEF1A67E0B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250546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4B8F56-8465-5038-0791-4DC428E65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3F1CE61-3756-3864-2446-15F378F883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4B26DDE0-6DB0-EE0B-2033-78DF75141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3472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F3720-901C-EFB5-0B39-AFB3851CB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Frida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83F000-0812-1069-ABDD-C58C8A98D1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dirty="0"/>
              <a:t>Ole</a:t>
            </a:r>
            <a:r>
              <a:rPr lang="ko-KR" altLang="en-US" dirty="0"/>
              <a:t>가 개발한 </a:t>
            </a:r>
            <a:r>
              <a:rPr lang="en-US" altLang="ko-KR" dirty="0"/>
              <a:t>DBI(Dynamic Binary Instrumentation)</a:t>
            </a:r>
          </a:p>
          <a:p>
            <a:pPr marL="0" indent="0">
              <a:buNone/>
            </a:pPr>
            <a:r>
              <a:rPr lang="ko-KR" altLang="en-US" dirty="0"/>
              <a:t>프레임 워크로</a:t>
            </a:r>
            <a:r>
              <a:rPr lang="en-US" altLang="ko-KR" dirty="0"/>
              <a:t>, </a:t>
            </a:r>
            <a:r>
              <a:rPr lang="ko-KR" altLang="en-US" dirty="0"/>
              <a:t>프로세스를 모니터 및 디버깅시 사용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함수 </a:t>
            </a:r>
            <a:r>
              <a:rPr lang="ko-KR" altLang="en-US" dirty="0" err="1"/>
              <a:t>후킹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애플리케이션 디버깅 가능</a:t>
            </a:r>
          </a:p>
          <a:p>
            <a:pPr marL="0" indent="0">
              <a:buNone/>
            </a:pPr>
            <a:r>
              <a:rPr lang="ko-KR" altLang="en-US" dirty="0" err="1"/>
              <a:t>힙</a:t>
            </a:r>
            <a:r>
              <a:rPr lang="ko-KR" altLang="en-US" dirty="0"/>
              <a:t> 메모리 내 객체 인스턴스 검색 및 사용</a:t>
            </a:r>
          </a:p>
          <a:p>
            <a:pPr marL="0" indent="0">
              <a:buNone/>
            </a:pPr>
            <a:r>
              <a:rPr lang="ko-KR" altLang="en-US" dirty="0"/>
              <a:t>실시간 트래픽 </a:t>
            </a:r>
            <a:r>
              <a:rPr lang="ko-KR" altLang="en-US" dirty="0" err="1"/>
              <a:t>스니핑</a:t>
            </a:r>
            <a:r>
              <a:rPr lang="ko-KR" altLang="en-US" dirty="0"/>
              <a:t> 또는 암호 해독</a:t>
            </a:r>
          </a:p>
          <a:p>
            <a:pPr marL="0" indent="0">
              <a:buNone/>
            </a:pPr>
            <a:r>
              <a:rPr lang="ko-KR" altLang="en-US" dirty="0"/>
              <a:t>탈옥 또는 </a:t>
            </a:r>
            <a:r>
              <a:rPr lang="ko-KR" altLang="en-US" dirty="0" err="1"/>
              <a:t>루팅</a:t>
            </a:r>
            <a:r>
              <a:rPr lang="ko-KR" altLang="en-US" dirty="0"/>
              <a:t> 되지 않은 단말기에서도 사용 가능</a:t>
            </a:r>
          </a:p>
        </p:txBody>
      </p:sp>
    </p:spTree>
    <p:extLst>
      <p:ext uri="{BB962C8B-B14F-4D97-AF65-F5344CB8AC3E}">
        <p14:creationId xmlns:p14="http://schemas.microsoft.com/office/powerpoint/2010/main" val="34592013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91057C-28BE-C187-15BC-494FC464F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B2F40CB-E835-E3AB-0455-C36CDFF3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"/>
            <a:ext cx="12192000" cy="6858000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90AE5499-2FBA-86F5-2C6E-16771A552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73861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265A0B-CDC7-6FE5-81E3-874962AD9D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88BBEAEF-E7A3-E5EF-1558-BAB765AF2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제목 6">
            <a:extLst>
              <a:ext uri="{FF2B5EF4-FFF2-40B4-BE49-F238E27FC236}">
                <a16:creationId xmlns:a16="http://schemas.microsoft.com/office/drawing/2014/main" id="{F79827E5-8B6A-1773-580A-894E69BB15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09396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3FBCF5-F497-FD21-4968-20C734C70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9723B36-063B-34FB-AF98-ECCD08EF89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A066855-7885-B6F5-E5B1-FAEF231D0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9931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60075B-4AFF-4A06-706F-888FA261A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패스워드 우회</a:t>
            </a: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B68708C2-C70F-546E-E1DA-BDCCE595AC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875908"/>
            <a:ext cx="12192000" cy="4982092"/>
          </a:xfr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6CDDC7-5DEC-C756-6150-67BEF20505B2}"/>
              </a:ext>
            </a:extLst>
          </p:cNvPr>
          <p:cNvSpPr/>
          <p:nvPr/>
        </p:nvSpPr>
        <p:spPr>
          <a:xfrm>
            <a:off x="588475" y="3132499"/>
            <a:ext cx="6047715" cy="29650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62182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AAAE43-81ED-09E3-53E5-414C3E5B1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CACA7DF4-8C0C-672C-9E02-6F52F787046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ED5FCF0E-D9D4-BF30-47A4-98825CD857E8}"/>
              </a:ext>
            </a:extLst>
          </p:cNvPr>
          <p:cNvCxnSpPr/>
          <p:nvPr/>
        </p:nvCxnSpPr>
        <p:spPr>
          <a:xfrm flipH="1">
            <a:off x="2833735" y="660903"/>
            <a:ext cx="2706986" cy="5622202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01579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AA838A-9C12-A19E-57B1-3A9620C47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a.java(</a:t>
            </a:r>
            <a:r>
              <a:rPr lang="en-US" altLang="ko-KR" dirty="0" err="1"/>
              <a:t>MainActivity</a:t>
            </a:r>
            <a:r>
              <a:rPr lang="ko-KR" altLang="en-US" dirty="0"/>
              <a:t>랑 같은 패키지 있는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F59A55D-EB6F-91D4-9413-9217FF4D24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9C21B75-C9B6-B92E-98D1-C447F941F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25625"/>
            <a:ext cx="12192000" cy="50584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FA5DE2-F250-1CFF-726D-F5A1BD5C174E}"/>
              </a:ext>
            </a:extLst>
          </p:cNvPr>
          <p:cNvSpPr txBox="1"/>
          <p:nvPr/>
        </p:nvSpPr>
        <p:spPr>
          <a:xfrm>
            <a:off x="986828" y="4381877"/>
            <a:ext cx="9460871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83005AF1-6993-46F9-573E-08D3911A76ED}"/>
              </a:ext>
            </a:extLst>
          </p:cNvPr>
          <p:cNvCxnSpPr>
            <a:cxnSpLocks/>
          </p:cNvCxnSpPr>
          <p:nvPr/>
        </p:nvCxnSpPr>
        <p:spPr>
          <a:xfrm>
            <a:off x="1819747" y="3829616"/>
            <a:ext cx="2118510" cy="552261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9A76BAE9-BC40-909E-C214-B2E515328063}"/>
              </a:ext>
            </a:extLst>
          </p:cNvPr>
          <p:cNvSpPr txBox="1"/>
          <p:nvPr/>
        </p:nvSpPr>
        <p:spPr>
          <a:xfrm>
            <a:off x="1139227" y="3550321"/>
            <a:ext cx="11052773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4631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396EB-FC9D-9DC8-F23A-86F278196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sg.vantagepoint.a.a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9F3E03-FFDB-04B5-E7F1-1E776BC050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DB4C87F-A1E8-A8DE-64E4-8E46CC45E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08" y="1450464"/>
            <a:ext cx="12119892" cy="5407536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E8E1F60C-26CB-2B1B-C515-47BEA4830195}"/>
              </a:ext>
            </a:extLst>
          </p:cNvPr>
          <p:cNvSpPr/>
          <p:nvPr/>
        </p:nvSpPr>
        <p:spPr>
          <a:xfrm>
            <a:off x="1204111" y="4870764"/>
            <a:ext cx="10515600" cy="88724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FD1EBD5D-279C-2BEA-BF6E-27D4C7109A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2108" y="5463845"/>
            <a:ext cx="12264108" cy="1439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395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그림 14">
            <a:extLst>
              <a:ext uri="{FF2B5EF4-FFF2-40B4-BE49-F238E27FC236}">
                <a16:creationId xmlns:a16="http://schemas.microsoft.com/office/drawing/2014/main" id="{ABB81115-6A63-16F9-C05D-3207D4272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6827A64F-7593-E0F6-1154-022E99A79165}"/>
              </a:ext>
            </a:extLst>
          </p:cNvPr>
          <p:cNvSpPr/>
          <p:nvPr/>
        </p:nvSpPr>
        <p:spPr>
          <a:xfrm>
            <a:off x="1285593" y="2725092"/>
            <a:ext cx="10515600" cy="123127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B77BD04-EC81-0C5D-92CD-D28F8455553D}"/>
              </a:ext>
            </a:extLst>
          </p:cNvPr>
          <p:cNvSpPr/>
          <p:nvPr/>
        </p:nvSpPr>
        <p:spPr>
          <a:xfrm>
            <a:off x="1204111" y="4065005"/>
            <a:ext cx="10515600" cy="228147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56556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55C26D-8B7E-8014-CD88-26C23E371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577E9F-2A3D-1C81-3673-73228A8D79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E218E16-2529-FDD1-D854-7D88F55D9C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07001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66CBB5-C203-3FC6-98DF-AE90FB581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836C154-BE2A-90E7-591E-E6F266D36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ED205FE-DD72-B08F-8B6F-A605E5A2C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444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6E6DE6-8F66-33D0-D20F-3CC55EC5A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Frida </a:t>
            </a:r>
            <a:r>
              <a:rPr lang="en-US" altLang="ko-KR" dirty="0" err="1"/>
              <a:t>api</a:t>
            </a:r>
            <a:r>
              <a:rPr lang="en-US" altLang="ko-KR" dirty="0"/>
              <a:t> </a:t>
            </a:r>
            <a:r>
              <a:rPr lang="ko-KR" altLang="en-US" dirty="0"/>
              <a:t>구조도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92EC541-730B-E2DB-89CA-26AE59867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8" name="Picture 4" descr="Frida basics - Frida HandBook">
            <a:extLst>
              <a:ext uri="{FF2B5EF4-FFF2-40B4-BE49-F238E27FC236}">
                <a16:creationId xmlns:a16="http://schemas.microsoft.com/office/drawing/2014/main" id="{429A2173-9F17-0689-CD27-7929882D6D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559973"/>
            <a:ext cx="12192000" cy="52980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9A6168A0-DA60-E2F4-4BF3-2238C1CF1ADE}"/>
              </a:ext>
            </a:extLst>
          </p:cNvPr>
          <p:cNvSpPr/>
          <p:nvPr/>
        </p:nvSpPr>
        <p:spPr>
          <a:xfrm>
            <a:off x="6293796" y="1488332"/>
            <a:ext cx="5768502" cy="529802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5D5A53-1727-7F83-DA2C-BE05ED1D9859}"/>
              </a:ext>
            </a:extLst>
          </p:cNvPr>
          <p:cNvSpPr txBox="1"/>
          <p:nvPr/>
        </p:nvSpPr>
        <p:spPr>
          <a:xfrm>
            <a:off x="7369520" y="1690688"/>
            <a:ext cx="27975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자바스크립트 방식 사용</a:t>
            </a:r>
          </a:p>
        </p:txBody>
      </p:sp>
    </p:spTree>
    <p:extLst>
      <p:ext uri="{BB962C8B-B14F-4D97-AF65-F5344CB8AC3E}">
        <p14:creationId xmlns:p14="http://schemas.microsoft.com/office/powerpoint/2010/main" val="26677270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FA075C-B3C4-62FB-6B36-5DD322129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7CACA4-D177-C97C-DC30-5FE5799F38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A2CA829-617F-131A-45EB-8FE94A809B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54397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109085-F7EC-1784-5A1C-4EDD88247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61195" y="3644452"/>
            <a:ext cx="3887319" cy="2077338"/>
          </a:xfrm>
        </p:spPr>
        <p:txBody>
          <a:bodyPr>
            <a:normAutofit fontScale="90000"/>
          </a:bodyPr>
          <a:lstStyle/>
          <a:p>
            <a:r>
              <a:rPr lang="ko-KR" altLang="en-US" dirty="0"/>
              <a:t>다른 사람이</a:t>
            </a:r>
            <a:br>
              <a:rPr lang="en-US" altLang="ko-KR" dirty="0"/>
            </a:br>
            <a:r>
              <a:rPr lang="ko-KR" altLang="en-US" dirty="0"/>
              <a:t>한 방법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arg1,arg2</a:t>
            </a:r>
            <a:br>
              <a:rPr lang="en-US" altLang="ko-KR" dirty="0"/>
            </a:br>
            <a:r>
              <a:rPr lang="ko-KR" altLang="en-US" dirty="0"/>
              <a:t>함수에서 나오는 값 보고 대입</a:t>
            </a:r>
            <a:r>
              <a:rPr lang="en-US" altLang="ko-KR" dirty="0"/>
              <a:t> </a:t>
            </a:r>
            <a:br>
              <a:rPr lang="en-US" altLang="ko-KR" dirty="0"/>
            </a:br>
            <a:r>
              <a:rPr lang="ko-KR" altLang="en-US" dirty="0"/>
              <a:t> </a:t>
            </a:r>
            <a:br>
              <a:rPr lang="en-US" altLang="ko-KR" dirty="0"/>
            </a:br>
            <a:br>
              <a:rPr lang="en-US" altLang="ko-KR" dirty="0"/>
            </a:br>
            <a:endParaRPr lang="ko-KR" alt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FD879C0-0219-22E9-E474-09F1EA142F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841066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515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F0C94F-693F-3A7A-37BC-2B4414723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Frida API level 1 </a:t>
            </a:r>
            <a:r>
              <a:rPr lang="ko-KR" altLang="en-US" dirty="0"/>
              <a:t>문제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107FE-96F0-D223-8319-EC0F889D8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우회 포인트 </a:t>
            </a:r>
            <a:r>
              <a:rPr lang="en-US" altLang="ko-KR" dirty="0"/>
              <a:t>1 :</a:t>
            </a:r>
          </a:p>
          <a:p>
            <a:pPr marL="0" indent="0">
              <a:buNone/>
            </a:pPr>
            <a:r>
              <a:rPr lang="ko-KR" altLang="en-US" dirty="0"/>
              <a:t>현재 너의 디바이스는 </a:t>
            </a:r>
            <a:r>
              <a:rPr lang="ko-KR" altLang="en-US" dirty="0" err="1"/>
              <a:t>루팅</a:t>
            </a:r>
            <a:r>
              <a:rPr lang="ko-KR" altLang="en-US" dirty="0"/>
              <a:t> 상태이고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앱이 </a:t>
            </a:r>
            <a:r>
              <a:rPr lang="ko-KR" altLang="en-US" dirty="0" err="1"/>
              <a:t>루팅</a:t>
            </a:r>
            <a:r>
              <a:rPr lang="ko-KR" altLang="en-US" dirty="0"/>
              <a:t> </a:t>
            </a:r>
            <a:r>
              <a:rPr lang="ko-KR" altLang="en-US" dirty="0" err="1"/>
              <a:t>감지시</a:t>
            </a:r>
            <a:r>
              <a:rPr lang="ko-KR" altLang="en-US" dirty="0"/>
              <a:t> 종료가 된다</a:t>
            </a:r>
            <a:r>
              <a:rPr lang="en-US" altLang="ko-KR" dirty="0"/>
              <a:t>. </a:t>
            </a:r>
            <a:r>
              <a:rPr lang="ko-KR" altLang="en-US" dirty="0"/>
              <a:t> 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우회 포인트 </a:t>
            </a:r>
            <a:r>
              <a:rPr lang="en-US" altLang="ko-KR" dirty="0"/>
              <a:t>2 :</a:t>
            </a:r>
          </a:p>
          <a:p>
            <a:pPr marL="0" indent="0">
              <a:buNone/>
            </a:pPr>
            <a:r>
              <a:rPr lang="ko-KR" altLang="en-US" dirty="0"/>
              <a:t>패스워드 우회</a:t>
            </a: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6184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754FCD-BF67-6550-1A5F-506B687E65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Frida </a:t>
            </a:r>
            <a:r>
              <a:rPr lang="ko-KR" altLang="en-US" dirty="0" err="1"/>
              <a:t>후킹</a:t>
            </a:r>
            <a:r>
              <a:rPr lang="ko-KR" altLang="en-US" dirty="0"/>
              <a:t> 환경 구축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16C0A2-86AF-7C7A-C3BB-EAC1F6D579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dirty="0"/>
              <a:t>설치 목록</a:t>
            </a:r>
          </a:p>
          <a:p>
            <a:pPr marL="0" indent="0">
              <a:buNone/>
            </a:pPr>
            <a:r>
              <a:rPr lang="ko-KR" altLang="en-US" dirty="0" err="1"/>
              <a:t>루팅된</a:t>
            </a:r>
            <a:r>
              <a:rPr lang="ko-KR" altLang="en-US" dirty="0"/>
              <a:t> 단말기</a:t>
            </a:r>
            <a:r>
              <a:rPr lang="en-US" altLang="ko-KR" dirty="0"/>
              <a:t>( PC </a:t>
            </a:r>
            <a:r>
              <a:rPr lang="ko-KR" altLang="en-US" dirty="0" err="1"/>
              <a:t>앱플레이어</a:t>
            </a:r>
            <a:r>
              <a:rPr lang="en-US" altLang="ko-KR" dirty="0"/>
              <a:t>) +</a:t>
            </a:r>
            <a:r>
              <a:rPr lang="en-US" altLang="ko-KR" dirty="0" err="1"/>
              <a:t>adb</a:t>
            </a:r>
            <a:r>
              <a:rPr lang="en-US" altLang="ko-KR" dirty="0"/>
              <a:t> </a:t>
            </a:r>
            <a:r>
              <a:rPr lang="ko-KR" altLang="en-US" dirty="0"/>
              <a:t>환경 설정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파이썬 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프리다 설치</a:t>
            </a:r>
          </a:p>
          <a:p>
            <a:pPr marL="0" indent="0">
              <a:buNone/>
            </a:pPr>
            <a:r>
              <a:rPr lang="en-US" altLang="ko-KR" dirty="0"/>
              <a:t>-</a:t>
            </a:r>
            <a:r>
              <a:rPr lang="ko-KR" altLang="en-US" dirty="0"/>
              <a:t>프리다 서버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616277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073EF-77E0-1EDF-D177-DDD2BFD85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7534DB-1976-8DE4-299F-3BC9C6B22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B4E3853-9D9F-CA35-D842-D49171D12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7459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B212899-D22E-46BF-6EA7-271361B0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F29FF8-B9BE-8F07-1A1C-357EC8B67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DBABFEC-C7B0-3288-F578-43FB4525EF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18B29F7-0C5A-7DC6-C04B-CB92C30E5EAB}"/>
              </a:ext>
            </a:extLst>
          </p:cNvPr>
          <p:cNvSpPr/>
          <p:nvPr/>
        </p:nvSpPr>
        <p:spPr>
          <a:xfrm>
            <a:off x="4762122" y="1994937"/>
            <a:ext cx="1638677" cy="368017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1209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988DA9-F3AE-85F6-120E-582526340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F47EA1-1F9B-FE37-7E71-80982893BE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E20BE6-F3A5-F571-1133-99CDE5BC4E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19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427</TotalTime>
  <Words>369</Words>
  <Application>Microsoft Office PowerPoint</Application>
  <PresentationFormat>와이드스크린</PresentationFormat>
  <Paragraphs>68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4" baseType="lpstr">
      <vt:lpstr>맑은 고딕</vt:lpstr>
      <vt:lpstr>Arial</vt:lpstr>
      <vt:lpstr>Office 테마</vt:lpstr>
      <vt:lpstr>Jeon yu zin</vt:lpstr>
      <vt:lpstr>후킹이란?</vt:lpstr>
      <vt:lpstr>Frida</vt:lpstr>
      <vt:lpstr>Frida api 구조도</vt:lpstr>
      <vt:lpstr>Frida API level 1 문제 </vt:lpstr>
      <vt:lpstr>Frida 후킹 환경 구축 </vt:lpstr>
      <vt:lpstr>PowerPoint 프레젠테이션</vt:lpstr>
      <vt:lpstr>PowerPoint 프레젠테이션</vt:lpstr>
      <vt:lpstr>PowerPoint 프레젠테이션</vt:lpstr>
      <vt:lpstr>Adb 환경설정(앱플레이어 기준)</vt:lpstr>
      <vt:lpstr>OS에 맞는 Frida 서버 다운</vt:lpstr>
      <vt:lpstr>디바이스 os 확인 및 파일 push</vt:lpstr>
      <vt:lpstr>백그라운드 실행(편의상)</vt:lpstr>
      <vt:lpstr>APK 설치 및 디컴파일(APKStudio사용)</vt:lpstr>
      <vt:lpstr>디컴파일</vt:lpstr>
      <vt:lpstr>PowerPoint 프레젠테이션</vt:lpstr>
      <vt:lpstr>이제 소스코드 분석 싸움</vt:lpstr>
      <vt:lpstr>루팅 감지</vt:lpstr>
      <vt:lpstr>루팅이란?</vt:lpstr>
      <vt:lpstr>우회 방법</vt:lpstr>
      <vt:lpstr>c.java</vt:lpstr>
      <vt:lpstr>b.java</vt:lpstr>
      <vt:lpstr>a함수 바꾸기 (훨씬 편함)</vt:lpstr>
      <vt:lpstr>후킹 사용 방법 2가지</vt:lpstr>
      <vt:lpstr>PowerPoint 프레젠테이션</vt:lpstr>
      <vt:lpstr>PowerPoint 프레젠테이션</vt:lpstr>
      <vt:lpstr>패키지명 확인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패스워드 우회</vt:lpstr>
      <vt:lpstr>PowerPoint 프레젠테이션</vt:lpstr>
      <vt:lpstr>a.java(MainActivity랑 같은 패키지 있는)</vt:lpstr>
      <vt:lpstr>sg.vantagepoint.a.a</vt:lpstr>
      <vt:lpstr>PowerPoint 프레젠테이션</vt:lpstr>
      <vt:lpstr>PowerPoint 프레젠테이션</vt:lpstr>
      <vt:lpstr>PowerPoint 프레젠테이션</vt:lpstr>
      <vt:lpstr>PowerPoint 프레젠테이션</vt:lpstr>
      <vt:lpstr>다른 사람이 한 방법  arg1,arg2 함수에서 나오는 값 보고 대입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202347002 전유진 </dc:title>
  <dc:creator>user</dc:creator>
  <cp:lastModifiedBy>junyouzin4209@naver.com</cp:lastModifiedBy>
  <cp:revision>307</cp:revision>
  <dcterms:created xsi:type="dcterms:W3CDTF">2023-09-25T07:08:40Z</dcterms:created>
  <dcterms:modified xsi:type="dcterms:W3CDTF">2023-11-23T13:15:42Z</dcterms:modified>
</cp:coreProperties>
</file>