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1" r:id="rId4"/>
    <p:sldId id="310" r:id="rId5"/>
    <p:sldId id="312" r:id="rId6"/>
    <p:sldId id="314" r:id="rId7"/>
    <p:sldId id="316" r:id="rId8"/>
    <p:sldId id="315" r:id="rId9"/>
    <p:sldId id="313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2370-E43C-C3EA-2DB9-93B4C8B35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46D56-AD19-E68B-EB02-82B013A02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EBFF4-5A48-5718-B248-9B452FDA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0446-322E-14A7-B354-1A1A00F2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6054-7A0D-DDF7-620F-DB95DB8F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54F03-F77D-F729-1DEE-5DA32251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7CADB-C137-51A8-5170-C818BCC78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107B5-F33C-47E1-E7ED-15DCECA7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ACC64-FBD3-0F03-349D-705FF900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C2F32-B5BB-86AF-ED4F-51DBF154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7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D5CAB-11A2-CDEA-1742-F91AC0744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69FF4-6C5A-01E4-91F2-BBE8B9C3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4197E-FFCA-455F-B21C-97C2C6B0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1DF64-2D23-660E-FF03-B1955166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E4A74-3C6E-73F3-D15C-4AD4457E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552ED-8189-7931-3008-45EE9A2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F7840-6A50-9091-B2D7-954259B7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0E7DD-B04E-E77D-740D-CE8F80D8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D11A1-42AB-494C-C3F6-0F665137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402E0-E279-475F-82AA-1BFD878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BE673-51B1-1799-2B17-0B8B6A66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6B416-A8DD-AA35-4A35-DF73907B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95E03-BEED-0605-7A03-8E8CB1B2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80DD-4C76-812B-B526-FA6F5C9A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77B2E-15EE-089A-6539-32330B0C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44DC7-35DA-ACB6-CACE-CE2EAE29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31800-F19F-98DC-23E2-E57AB6E08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D6AC2-D9EC-C3E4-4BBE-B0AD186F8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0C356-D06D-D936-D7FB-2F921EA1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C1CAA-6807-E645-2B72-E319B51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F1644-1111-A558-0555-B9BF1E36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DC8C-1F34-AB81-BB5C-B9035AEA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BBF61-6EBA-5C70-30CD-5C68F2BE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AF0E2-A142-DE2C-A953-23E6FED6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971DC-99CC-64BD-2503-2FE343F2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5302D-FEF5-B0B5-1A21-BD429B6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244B2-EBDE-15A2-B402-B96883EB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AE566-FA84-FEEC-6F17-CAE9504F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B11A3-1B2D-6170-6D24-AF97965E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9F8C5-1CAE-4C71-506E-1493008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AAD66-9C75-10FF-B77D-68EB56F1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EC6B3-8A70-0FD4-A75C-83A97D3D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233A4-E128-632E-E528-7AB4D183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A3C8F-2875-631A-B104-2368C8C8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3242D4-3AD2-143F-3A68-075D5801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1DB9F-02B3-448B-8450-A397E4B9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7DB22-123C-809F-2353-5571BDCB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1716F-B07D-B0B2-F186-9CBCABF7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DBC2C-B350-7156-FC9A-C40B436BD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EC83F-B409-B91B-983D-89D5FD1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3FE43-378B-4E3D-F9E4-0280B97E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DB6D0-E828-213F-FB2F-B9C71E40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BA0F-E957-A928-5EA4-B102A29C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BD432-C61A-DB7D-4A37-A99EEFC43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2DA8B0-BC17-E882-9C3E-DB2B7CB1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A783F-A84A-4ACD-390C-4863C300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61AF2-CF59-8626-9385-1F95AD7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9BFB4-4935-A72F-E125-057CF124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2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C7EDA5-B616-079C-CE18-D169343A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D5DCD-6B4D-837E-BCC3-0C4BB693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73D08-68E8-1E19-9B96-838080D87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87B8-29BF-4B88-A65F-8A31FF7D41AC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ABE21-0A18-0690-72CC-CEB805467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011AB-60EC-CB8E-5407-7035C61E8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CA17-FDBC-7BE2-17A3-E73C5120B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Jeon </a:t>
            </a:r>
            <a:r>
              <a:rPr lang="en-US" altLang="ko-KR" dirty="0" err="1"/>
              <a:t>yu</a:t>
            </a:r>
            <a:r>
              <a:rPr lang="en-US" altLang="ko-KR" dirty="0"/>
              <a:t> zin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C192B-6603-A8EB-DA28-3993A8D36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574"/>
            <a:ext cx="9144000" cy="1655762"/>
          </a:xfrm>
        </p:spPr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Frida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 err="1"/>
              <a:t>후킹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6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9910-B0EE-D418-8276-1CE64B72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IDA </a:t>
            </a:r>
            <a:r>
              <a:rPr lang="ko-KR" altLang="en-US" dirty="0" err="1"/>
              <a:t>디어셈블러</a:t>
            </a:r>
            <a:r>
              <a:rPr lang="ko-KR" altLang="en-US" dirty="0"/>
              <a:t> 활용해서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A4165-D32D-8EFF-4D13-E3753F02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39DA3-49ED-03AD-E1CF-4AB27F2D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4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6D0A-C000-7B25-9055-FA3DFFD4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check,</a:t>
            </a:r>
            <a:r>
              <a:rPr lang="ko-KR" altLang="en-US" dirty="0"/>
              <a:t> </a:t>
            </a:r>
            <a:r>
              <a:rPr lang="en-US" altLang="ko-KR" dirty="0" err="1"/>
              <a:t>strncmp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1476D-7923-8043-33CE-C7A7F112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21B6B-EB51-1EF7-91C0-93DA683F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029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616520-0029-1C0D-80BD-FF50C8E4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66" y="4863873"/>
            <a:ext cx="555385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1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50B8F-B1BA-BF74-DC13-98223D9A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02AAF-841D-4A31-BA91-06A68234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06DFD9-9B32-5CB1-9A1E-F5449D89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F8B291-7301-7CA4-C293-B210B3223026}"/>
              </a:ext>
            </a:extLst>
          </p:cNvPr>
          <p:cNvSpPr txBox="1"/>
          <p:nvPr/>
        </p:nvSpPr>
        <p:spPr>
          <a:xfrm>
            <a:off x="3195874" y="1655409"/>
            <a:ext cx="390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__</a:t>
            </a:r>
            <a:r>
              <a:rPr lang="en-US" altLang="ko-KR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readfsqword</a:t>
            </a:r>
            <a:r>
              <a:rPr lang="ko-KR" altLang="en-US" b="1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en-US" altLang="ko-KR" b="1" dirty="0">
                <a:solidFill>
                  <a:srgbClr val="161616"/>
                </a:solidFill>
                <a:latin typeface="Segoe UI" panose="020B0502040204020203" pitchFamily="34" charset="0"/>
              </a:rPr>
              <a:t>:</a:t>
            </a:r>
            <a:r>
              <a:rPr lang="ko-KR" altLang="en-US" b="1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endParaRPr lang="en-US" altLang="ko-KR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ko-KR" altLang="en-US" b="1" dirty="0">
                <a:solidFill>
                  <a:srgbClr val="161616"/>
                </a:solidFill>
                <a:latin typeface="Segoe UI" panose="020B0502040204020203" pitchFamily="34" charset="0"/>
              </a:rPr>
              <a:t>지정된 위치에서 메모리를 읽는다</a:t>
            </a:r>
            <a:r>
              <a:rPr lang="en-US" altLang="ko-KR" b="1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  <a:endParaRPr lang="en-US" altLang="ko-KR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9D105-E69C-4CF7-D7F1-23FC52B191EF}"/>
              </a:ext>
            </a:extLst>
          </p:cNvPr>
          <p:cNvSpPr txBox="1"/>
          <p:nvPr/>
        </p:nvSpPr>
        <p:spPr>
          <a:xfrm>
            <a:off x="5368703" y="3814233"/>
            <a:ext cx="4879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a1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1368</a:t>
            </a:r>
            <a:r>
              <a:rPr lang="ko-KR" altLang="en-US" dirty="0">
                <a:solidFill>
                  <a:srgbClr val="FF0000"/>
                </a:solidFill>
              </a:rPr>
              <a:t>을 더한 위치에 있는 함수를 호출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 결과가 </a:t>
            </a:r>
            <a:r>
              <a:rPr lang="en-US" altLang="ko-KR" dirty="0">
                <a:solidFill>
                  <a:srgbClr val="FF0000"/>
                </a:solidFill>
              </a:rPr>
              <a:t>23</a:t>
            </a:r>
            <a:r>
              <a:rPr lang="ko-KR" altLang="en-US" dirty="0">
                <a:solidFill>
                  <a:srgbClr val="FF0000"/>
                </a:solidFill>
              </a:rPr>
              <a:t>인지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AND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V4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입력값으로</a:t>
            </a:r>
            <a:r>
              <a:rPr lang="ko-KR" altLang="en-US" dirty="0">
                <a:solidFill>
                  <a:srgbClr val="FF0000"/>
                </a:solidFill>
              </a:rPr>
              <a:t> 보이며 </a:t>
            </a:r>
            <a:r>
              <a:rPr lang="en-US" altLang="ko-KR" dirty="0">
                <a:solidFill>
                  <a:srgbClr val="FF0000"/>
                </a:solidFill>
              </a:rPr>
              <a:t>v6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ko-KR" altLang="en-US" dirty="0" err="1">
                <a:solidFill>
                  <a:srgbClr val="FF0000"/>
                </a:solidFill>
              </a:rPr>
              <a:t>같은지</a:t>
            </a:r>
            <a:r>
              <a:rPr lang="ko-KR" altLang="en-US" dirty="0">
                <a:solidFill>
                  <a:srgbClr val="FF0000"/>
                </a:solidFill>
              </a:rPr>
              <a:t> 비교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길이 포함 ★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V6</a:t>
            </a:r>
            <a:r>
              <a:rPr lang="ko-KR" altLang="en-US" dirty="0"/>
              <a:t>을 그대로 입력할 수 있지만 </a:t>
            </a:r>
            <a:endParaRPr lang="en-US" altLang="ko-KR" dirty="0"/>
          </a:p>
          <a:p>
            <a:r>
              <a:rPr lang="ko-KR" altLang="en-US" dirty="0" err="1"/>
              <a:t>후킹으로</a:t>
            </a:r>
            <a:r>
              <a:rPr lang="ko-KR" altLang="en-US" dirty="0"/>
              <a:t> 문제를 </a:t>
            </a:r>
            <a:r>
              <a:rPr lang="ko-KR" altLang="en-US" dirty="0" err="1"/>
              <a:t>풀어야한다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V7</a:t>
            </a:r>
            <a:r>
              <a:rPr lang="ko-KR" altLang="en-US" dirty="0"/>
              <a:t>의 경우 프로그램 흐름을 피하는 </a:t>
            </a:r>
            <a:endParaRPr lang="en-US" altLang="ko-KR" dirty="0"/>
          </a:p>
          <a:p>
            <a:r>
              <a:rPr lang="ko-KR" altLang="en-US" dirty="0"/>
              <a:t>강제 우회</a:t>
            </a:r>
            <a:r>
              <a:rPr lang="en-US" altLang="ko-KR" dirty="0"/>
              <a:t>?</a:t>
            </a:r>
            <a:r>
              <a:rPr lang="ko-KR" altLang="en-US" dirty="0"/>
              <a:t>를 피하기 위한 로직으로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11661-217B-760B-69B6-ED17BBC1FC90}"/>
              </a:ext>
            </a:extLst>
          </p:cNvPr>
          <p:cNvSpPr txBox="1"/>
          <p:nvPr/>
        </p:nvSpPr>
        <p:spPr>
          <a:xfrm>
            <a:off x="5572408" y="2219788"/>
            <a:ext cx="653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AppleSDGothicNeo"/>
              </a:rPr>
              <a:t>"Double Word"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의 약자로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ppleSDGothicNeo"/>
              </a:rPr>
              <a:t>, 32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비트 정수형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a1</a:t>
            </a:r>
            <a:r>
              <a:rPr lang="ko-KR" altLang="en-US" dirty="0">
                <a:solidFill>
                  <a:srgbClr val="FF0000"/>
                </a:solidFill>
              </a:rPr>
              <a:t>에 저장된 </a:t>
            </a:r>
            <a:r>
              <a:rPr lang="ko-KR" altLang="en-US" dirty="0" err="1">
                <a:solidFill>
                  <a:srgbClr val="FF0000"/>
                </a:solidFill>
              </a:rPr>
              <a:t>주소값에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+1472</a:t>
            </a:r>
            <a:r>
              <a:rPr lang="ko-KR" altLang="en-US" dirty="0">
                <a:solidFill>
                  <a:srgbClr val="FF0000"/>
                </a:solidFill>
              </a:rPr>
              <a:t>을 더하고 결과를 </a:t>
            </a:r>
            <a:r>
              <a:rPr lang="en-US" altLang="ko-KR" dirty="0">
                <a:solidFill>
                  <a:srgbClr val="FF0000"/>
                </a:solidFill>
              </a:rPr>
              <a:t>a3</a:t>
            </a:r>
            <a:r>
              <a:rPr lang="ko-KR" altLang="en-US" dirty="0">
                <a:solidFill>
                  <a:srgbClr val="FF0000"/>
                </a:solidFill>
              </a:rPr>
              <a:t>에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C1DE0-3C13-7161-616A-3693838931C7}"/>
              </a:ext>
            </a:extLst>
          </p:cNvPr>
          <p:cNvSpPr txBox="1"/>
          <p:nvPr/>
        </p:nvSpPr>
        <p:spPr>
          <a:xfrm>
            <a:off x="2842787" y="3491599"/>
            <a:ext cx="23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0x17</a:t>
            </a:r>
            <a:r>
              <a:rPr lang="ko-KR" altLang="en-US" dirty="0"/>
              <a:t>은</a:t>
            </a:r>
            <a:r>
              <a:rPr lang="en-US" altLang="ko-KR" dirty="0"/>
              <a:t> 10</a:t>
            </a:r>
            <a:r>
              <a:rPr lang="ko-KR" altLang="en-US" dirty="0"/>
              <a:t>진수로 </a:t>
            </a:r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4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5EDD7-990E-B0A2-D9C6-2C66E53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14ECD-A1B5-ACC6-B28D-B619C0DA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FB87B-B25C-AFB5-A07C-F0EC6116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654"/>
            <a:ext cx="12192000" cy="43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8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124EB-4253-A6FE-297A-D2055092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Module.findExportByName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A8656-1743-98BC-23AE-F96DA571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라이브러리 로드 전에 호출하면 에러가 발생한다</a:t>
            </a:r>
            <a:r>
              <a:rPr lang="en-US" altLang="ko-KR" dirty="0"/>
              <a:t>. NULL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콜백</a:t>
            </a:r>
            <a:r>
              <a:rPr lang="ko-KR" altLang="en-US" dirty="0"/>
              <a:t> 함수로 해결하였다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CA45D-3F5F-8F1E-CADC-749A2801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03" y="3429000"/>
            <a:ext cx="8080830" cy="32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9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DD41C-7C13-5768-6543-F4A85A6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23</a:t>
            </a:r>
            <a:r>
              <a:rPr lang="ko-KR" altLang="en-US" dirty="0"/>
              <a:t>자리 문자열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351DA7E-5033-24EE-C90E-B1A244113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752" y="2714047"/>
            <a:ext cx="6307248" cy="414395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7BC3D2-6FAB-4FAA-0BF3-8A3E9DAF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4047"/>
            <a:ext cx="588475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25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A6A10-86E4-05BB-1BB8-37406BDD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알아낸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6CED4-C366-DF4B-BB37-F5595690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디어셈블러를</a:t>
            </a:r>
            <a:r>
              <a:rPr lang="ko-KR" altLang="en-US" dirty="0"/>
              <a:t> 통해서 자리는 </a:t>
            </a:r>
            <a:r>
              <a:rPr lang="en-US" altLang="ko-KR" dirty="0"/>
              <a:t>23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임의의 문자열을 비교함</a:t>
            </a:r>
            <a:r>
              <a:rPr lang="en-US" altLang="ko-KR" dirty="0"/>
              <a:t>.(</a:t>
            </a:r>
            <a:r>
              <a:rPr lang="ko-KR" altLang="en-US" dirty="0"/>
              <a:t>서버에서 검증해서 모른다고 가정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후킹을</a:t>
            </a:r>
            <a:r>
              <a:rPr lang="ko-KR" altLang="en-US" dirty="0"/>
              <a:t> 통해 임의의 값을 입력 후 </a:t>
            </a:r>
            <a:r>
              <a:rPr lang="en-US" altLang="ko-KR" dirty="0" err="1"/>
              <a:t>strncmp</a:t>
            </a:r>
            <a:r>
              <a:rPr lang="en-US" altLang="ko-KR" dirty="0"/>
              <a:t>(a,b,23)</a:t>
            </a:r>
            <a:r>
              <a:rPr lang="ko-KR" altLang="en-US" dirty="0"/>
              <a:t>에서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는 내가 입력한 문자열 혹은 원본 </a:t>
            </a:r>
            <a:r>
              <a:rPr lang="en-US" altLang="ko-KR" dirty="0">
                <a:solidFill>
                  <a:srgbClr val="FF0000"/>
                </a:solidFill>
              </a:rPr>
              <a:t>secret</a:t>
            </a:r>
            <a:r>
              <a:rPr lang="ko-KR" altLang="en-US" dirty="0">
                <a:solidFill>
                  <a:srgbClr val="FF0000"/>
                </a:solidFill>
              </a:rPr>
              <a:t> 키이다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86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4AC0-FDD1-EB36-8DBF-C7F1388C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후킹</a:t>
            </a:r>
            <a:r>
              <a:rPr lang="ko-KR" altLang="en-US" dirty="0"/>
              <a:t> 코드</a:t>
            </a:r>
            <a:r>
              <a:rPr lang="en-US" altLang="ko-KR" dirty="0"/>
              <a:t>(callback </a:t>
            </a:r>
            <a:r>
              <a:rPr lang="ko-KR" altLang="en-US" dirty="0"/>
              <a:t>함수 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0A265-9D08-E769-EE2E-0FC4A7CD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CE6CCF-FD4F-5FCB-3F9A-DF783876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077323" cy="503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E31BC4-B693-AAE6-265F-2D1E9AAEBE31}"/>
              </a:ext>
            </a:extLst>
          </p:cNvPr>
          <p:cNvSpPr txBox="1"/>
          <p:nvPr/>
        </p:nvSpPr>
        <p:spPr>
          <a:xfrm>
            <a:off x="5314383" y="4753069"/>
            <a:ext cx="4055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메모리 단에서 문자열을 검사 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==</a:t>
            </a:r>
            <a:r>
              <a:rPr lang="ko-KR" altLang="en-US" dirty="0">
                <a:solidFill>
                  <a:srgbClr val="FF0000"/>
                </a:solidFill>
              </a:rPr>
              <a:t>보다 </a:t>
            </a:r>
            <a:r>
              <a:rPr lang="en-US" altLang="ko-KR" dirty="0" err="1">
                <a:solidFill>
                  <a:srgbClr val="FF0000"/>
                </a:solidFill>
              </a:rPr>
              <a:t>indexof</a:t>
            </a:r>
            <a:r>
              <a:rPr lang="ko-KR" altLang="en-US" dirty="0">
                <a:solidFill>
                  <a:srgbClr val="FF0000"/>
                </a:solidFill>
              </a:rPr>
              <a:t>가 정확하다고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임의의 비교를 위한 문자열</a:t>
            </a:r>
            <a:r>
              <a:rPr lang="en-US" altLang="ko-KR" dirty="0">
                <a:solidFill>
                  <a:srgbClr val="FF0000"/>
                </a:solidFill>
              </a:rPr>
              <a:t>23</a:t>
            </a:r>
            <a:r>
              <a:rPr lang="ko-KR" altLang="en-US" dirty="0">
                <a:solidFill>
                  <a:srgbClr val="FF0000"/>
                </a:solidFill>
              </a:rPr>
              <a:t>개 </a:t>
            </a:r>
            <a:r>
              <a:rPr lang="en-US" altLang="ko-KR" dirty="0" err="1">
                <a:solidFill>
                  <a:srgbClr val="FF0000"/>
                </a:solidFill>
              </a:rPr>
              <a:t>qwerasdf</a:t>
            </a:r>
            <a:r>
              <a:rPr lang="en-US" altLang="ko-KR" dirty="0">
                <a:solidFill>
                  <a:srgbClr val="FF0000"/>
                </a:solidFill>
              </a:rPr>
              <a:t>~~;nm,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2907D-96B6-9568-7E85-34CAD9C1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BB102-ECBA-32E0-D72F-D1357FF6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9D4060-1E29-EA60-3FE9-6DF13FA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" y="0"/>
            <a:ext cx="12056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4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50BB-1D63-CA3B-7B79-2D030C85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후킹으로</a:t>
            </a:r>
            <a:r>
              <a:rPr lang="ko-KR" altLang="en-US" dirty="0"/>
              <a:t> 원본 값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9D418-BA1E-6941-A74B-B02B73B5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4944D-6D27-00A4-33E9-AE63BC6C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8187"/>
            <a:ext cx="12192000" cy="37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0C94F-693F-3A7A-37BC-2B441472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Frida API level 2 </a:t>
            </a:r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107FE-96F0-D223-8319-EC0F889D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우회 포인트 </a:t>
            </a:r>
            <a:r>
              <a:rPr lang="en-US" altLang="ko-KR" dirty="0"/>
              <a:t>1 :</a:t>
            </a:r>
          </a:p>
          <a:p>
            <a:pPr marL="0" indent="0">
              <a:buNone/>
            </a:pPr>
            <a:r>
              <a:rPr lang="ko-KR" altLang="en-US" dirty="0"/>
              <a:t>현재 너의 디바이스는 </a:t>
            </a:r>
            <a:r>
              <a:rPr lang="ko-KR" altLang="en-US" dirty="0" err="1"/>
              <a:t>루팅</a:t>
            </a:r>
            <a:r>
              <a:rPr lang="ko-KR" altLang="en-US" dirty="0"/>
              <a:t> 상태이고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앱이 </a:t>
            </a:r>
            <a:r>
              <a:rPr lang="ko-KR" altLang="en-US" dirty="0" err="1"/>
              <a:t>루팅</a:t>
            </a:r>
            <a:r>
              <a:rPr lang="en-US" altLang="ko-KR" dirty="0"/>
              <a:t>,</a:t>
            </a:r>
            <a:r>
              <a:rPr lang="ko-KR" altLang="en-US" dirty="0"/>
              <a:t>디버깅 </a:t>
            </a:r>
            <a:r>
              <a:rPr lang="ko-KR" altLang="en-US" dirty="0" err="1"/>
              <a:t>감지시</a:t>
            </a:r>
            <a:r>
              <a:rPr lang="ko-KR" altLang="en-US" dirty="0"/>
              <a:t> 종료가 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우회 포인트 </a:t>
            </a:r>
            <a:r>
              <a:rPr lang="en-US" altLang="ko-KR" dirty="0"/>
              <a:t>2 :</a:t>
            </a:r>
          </a:p>
          <a:p>
            <a:pPr marL="0" indent="0">
              <a:buNone/>
            </a:pPr>
            <a:r>
              <a:rPr lang="ko-KR" altLang="en-US" dirty="0"/>
              <a:t>인증 우회</a:t>
            </a:r>
          </a:p>
        </p:txBody>
      </p:sp>
    </p:spTree>
    <p:extLst>
      <p:ext uri="{BB962C8B-B14F-4D97-AF65-F5344CB8AC3E}">
        <p14:creationId xmlns:p14="http://schemas.microsoft.com/office/powerpoint/2010/main" val="96184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CC2FB-0E86-0ADE-D8A8-B61566B1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E7C82-2C18-9596-2348-F5BDBA84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2A7690-28CE-53C1-4837-3AAB64F4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" y="0"/>
            <a:ext cx="12056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0C94F-693F-3A7A-37BC-2B441472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Frida API level 2 </a:t>
            </a:r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107FE-96F0-D223-8319-EC0F889D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Level 1</a:t>
            </a:r>
            <a:r>
              <a:rPr lang="ko-KR" altLang="en-US" dirty="0"/>
              <a:t>과 </a:t>
            </a:r>
            <a:r>
              <a:rPr lang="ko-KR" altLang="en-US" dirty="0" err="1"/>
              <a:t>다른점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백그라운드 디버깅 감지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현재 </a:t>
            </a:r>
            <a:r>
              <a:rPr lang="en-US" altLang="ko-KR" dirty="0"/>
              <a:t>foo</a:t>
            </a:r>
            <a:r>
              <a:rPr lang="ko-KR" altLang="en-US" dirty="0"/>
              <a:t>라는 </a:t>
            </a:r>
            <a:r>
              <a:rPr lang="en-US" altLang="ko-KR" dirty="0"/>
              <a:t>native </a:t>
            </a:r>
            <a:r>
              <a:rPr lang="ko-KR" altLang="en-US" dirty="0"/>
              <a:t>외부 라이브러리가 호출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3.MainActivity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를 상속받음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인증 부분에서  </a:t>
            </a:r>
            <a:r>
              <a:rPr lang="en-US" altLang="ko-KR" dirty="0"/>
              <a:t>native</a:t>
            </a:r>
            <a:r>
              <a:rPr lang="ko-KR" altLang="en-US" dirty="0"/>
              <a:t>선언이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19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7D8E2-678F-47FA-855A-B04AABE7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백그라운드 디버깅 우회 추가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765265D-65F0-C8CC-2E61-52D13F7B4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850" y="2087334"/>
            <a:ext cx="5914149" cy="477066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628310-CF66-340F-DF56-AA6E6B69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27785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D12E-B0F5-2A1C-80B3-8902B3FE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70229-523A-DCD7-973D-28C6B784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107679-2D1B-66DE-A987-47F6E596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74870-9FD3-512D-32F5-2CD61E7D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D05CFF-84A0-46E2-71D3-58EB6CC8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3553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FC2AA-C67E-54BA-87A8-FC107458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foo </a:t>
            </a:r>
            <a:r>
              <a:rPr lang="ko-KR" altLang="en-US" dirty="0"/>
              <a:t>라이브러리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6D79E-E05E-B529-4BC4-3B0DA5B0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8C808B-8878-8247-6AAF-4CFC0E8B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73FBE-0E9F-BD3A-62D2-F9CB775E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0B734-C012-CDEB-3043-FB618D98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8B50C4-A95A-4E76-27A4-9D72D7A9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325AEB-ED31-888B-1F87-8C65646299C8}"/>
              </a:ext>
            </a:extLst>
          </p:cNvPr>
          <p:cNvSpPr/>
          <p:nvPr/>
        </p:nvSpPr>
        <p:spPr>
          <a:xfrm>
            <a:off x="1329222" y="3141215"/>
            <a:ext cx="1910089" cy="2877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2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ABFF-35BF-D9C8-0D88-17D6E64E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호출되는 어셈블리 코드를 </a:t>
            </a:r>
            <a:r>
              <a:rPr lang="ko-KR" altLang="en-US" dirty="0" err="1"/>
              <a:t>알아야함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067DEBD-76D0-1C67-F5AE-3F5EFBCA8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689" y="1825625"/>
            <a:ext cx="6287311" cy="503237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A60BF9-B72E-30A8-1AC6-7E840034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5904689" cy="5032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7CA9BC-F693-233C-4421-A66116E6291D}"/>
              </a:ext>
            </a:extLst>
          </p:cNvPr>
          <p:cNvSpPr/>
          <p:nvPr/>
        </p:nvSpPr>
        <p:spPr>
          <a:xfrm>
            <a:off x="1222218" y="5432079"/>
            <a:ext cx="3437331" cy="2877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4CBF9A-C1F3-CB3D-EA55-D5F40BB9C161}"/>
              </a:ext>
            </a:extLst>
          </p:cNvPr>
          <p:cNvSpPr/>
          <p:nvPr/>
        </p:nvSpPr>
        <p:spPr>
          <a:xfrm>
            <a:off x="6965004" y="3180945"/>
            <a:ext cx="486383" cy="2480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3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276</Words>
  <Application>Microsoft Office PowerPoint</Application>
  <PresentationFormat>와이드스크린</PresentationFormat>
  <Paragraphs>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AppleSDGothicNeo</vt:lpstr>
      <vt:lpstr>맑은 고딕</vt:lpstr>
      <vt:lpstr>Arial</vt:lpstr>
      <vt:lpstr>Segoe UI</vt:lpstr>
      <vt:lpstr>Office 테마</vt:lpstr>
      <vt:lpstr>Jeon yu zin</vt:lpstr>
      <vt:lpstr>Frida API level 2 문제 </vt:lpstr>
      <vt:lpstr>Frida API level 2 문제 </vt:lpstr>
      <vt:lpstr>백그라운드 디버깅 우회 추가</vt:lpstr>
      <vt:lpstr>PowerPoint 프레젠테이션</vt:lpstr>
      <vt:lpstr>PowerPoint 프레젠테이션</vt:lpstr>
      <vt:lpstr>foo 라이브러리 로드</vt:lpstr>
      <vt:lpstr>인증 부분</vt:lpstr>
      <vt:lpstr>호출되는 어셈블리 코드를 알아야함</vt:lpstr>
      <vt:lpstr>IDA 디어셈블러 활용해서 분석</vt:lpstr>
      <vt:lpstr>Code check, strncmp</vt:lpstr>
      <vt:lpstr>PowerPoint 프레젠테이션</vt:lpstr>
      <vt:lpstr>동기화 오류</vt:lpstr>
      <vt:lpstr>Module.findExportByName</vt:lpstr>
      <vt:lpstr>23자리 문자열</vt:lpstr>
      <vt:lpstr>알아낸 정보</vt:lpstr>
      <vt:lpstr>후킹 코드(callback 함수 호출)</vt:lpstr>
      <vt:lpstr>PowerPoint 프레젠테이션</vt:lpstr>
      <vt:lpstr>후킹으로 원본 값 확인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202347002 전유진 </dc:title>
  <dc:creator>user</dc:creator>
  <cp:lastModifiedBy>junyouzin4209@naver.com</cp:lastModifiedBy>
  <cp:revision>376</cp:revision>
  <dcterms:created xsi:type="dcterms:W3CDTF">2023-09-25T07:08:40Z</dcterms:created>
  <dcterms:modified xsi:type="dcterms:W3CDTF">2023-12-07T16:47:27Z</dcterms:modified>
</cp:coreProperties>
</file>