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10" r:id="rId4"/>
    <p:sldId id="312" r:id="rId5"/>
    <p:sldId id="313" r:id="rId6"/>
    <p:sldId id="314" r:id="rId7"/>
    <p:sldId id="315" r:id="rId8"/>
    <p:sldId id="316" r:id="rId9"/>
    <p:sldId id="317" r:id="rId10"/>
    <p:sldId id="31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C2370-E43C-C3EA-2DB9-93B4C8B35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946D56-AD19-E68B-EB02-82B013A02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EBFF4-5A48-5718-B248-9B452FDA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E0446-322E-14A7-B354-1A1A00F2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6054-7A0D-DDF7-620F-DB95DB8F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3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54F03-F77D-F729-1DEE-5DA32251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7CADB-C137-51A8-5170-C818BCC78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107B5-F33C-47E1-E7ED-15DCECA7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ACC64-FBD3-0F03-349D-705FF900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C2F32-B5BB-86AF-ED4F-51DBF154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7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1D5CAB-11A2-CDEA-1742-F91AC0744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369FF4-6C5A-01E4-91F2-BBE8B9C3E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4197E-FFCA-455F-B21C-97C2C6B0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1DF64-2D23-660E-FF03-B1955166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E4A74-3C6E-73F3-D15C-4AD4457E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552ED-8189-7931-3008-45EE9A24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F7840-6A50-9091-B2D7-954259B7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0E7DD-B04E-E77D-740D-CE8F80D8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D11A1-42AB-494C-C3F6-0F665137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402E0-E279-475F-82AA-1BFD8784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0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BE673-51B1-1799-2B17-0B8B6A66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6B416-A8DD-AA35-4A35-DF73907B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95E03-BEED-0605-7A03-8E8CB1B2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980DD-4C76-812B-B526-FA6F5C9A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77B2E-15EE-089A-6539-32330B0C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44DC7-35DA-ACB6-CACE-CE2EAE29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31800-F19F-98DC-23E2-E57AB6E08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D6AC2-D9EC-C3E4-4BBE-B0AD186F8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0C356-D06D-D936-D7FB-2F921EA1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C1CAA-6807-E645-2B72-E319B51B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8F1644-1111-A558-0555-B9BF1E36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5DC8C-1F34-AB81-BB5C-B9035AEA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6BBF61-6EBA-5C70-30CD-5C68F2BE0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AF0E2-A142-DE2C-A953-23E6FED63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D971DC-99CC-64BD-2503-2FE343F2E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E5302D-FEF5-B0B5-1A21-BD429B62E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D244B2-EBDE-15A2-B402-B96883EB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FAE566-FA84-FEEC-6F17-CAE9504F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B11A3-1B2D-6170-6D24-AF97965E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0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9F8C5-1CAE-4C71-506E-14930087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DAAD66-9C75-10FF-B77D-68EB56F1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1EC6B3-8A70-0FD4-A75C-83A97D3D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8233A4-E128-632E-E528-7AB4D183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3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BA3C8F-2875-631A-B104-2368C8C8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3242D4-3AD2-143F-3A68-075D5801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01DB9F-02B3-448B-8450-A397E4B9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4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7DB22-123C-809F-2353-5571BDCB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1716F-B07D-B0B2-F186-9CBCABF78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CDBC2C-B350-7156-FC9A-C40B436BD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EC83F-B409-B91B-983D-89D5FD1C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83FE43-378B-4E3D-F9E4-0280B97E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DB6D0-E828-213F-FB2F-B9C71E40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7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DBA0F-E957-A928-5EA4-B102A29C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BD432-C61A-DB7D-4A37-A99EEFC43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2DA8B0-BC17-E882-9C3E-DB2B7CB1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A783F-A84A-4ACD-390C-4863C300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61AF2-CF59-8626-9385-1F95AD7A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9BFB4-4935-A72F-E125-057CF124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2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C7EDA5-B616-079C-CE18-D169343A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D5DCD-6B4D-837E-BCC3-0C4BB6935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73D08-68E8-1E19-9B96-838080D87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87B8-29BF-4B88-A65F-8A31FF7D41AC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ABE21-0A18-0690-72CC-CEB805467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011AB-60EC-CB8E-5407-7035C61E8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4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2CA17-FDBC-7BE2-17A3-E73C5120B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Jeon </a:t>
            </a:r>
            <a:r>
              <a:rPr lang="en-US" altLang="ko-KR" dirty="0" err="1"/>
              <a:t>yu</a:t>
            </a:r>
            <a:r>
              <a:rPr lang="en-US" altLang="ko-KR" dirty="0"/>
              <a:t> zin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DC192B-6603-A8EB-DA28-3993A8D36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1574"/>
            <a:ext cx="9144000" cy="1655762"/>
          </a:xfrm>
        </p:spPr>
        <p:txBody>
          <a:bodyPr/>
          <a:lstStyle/>
          <a:p>
            <a:r>
              <a:rPr lang="ko-KR" altLang="en-US" dirty="0"/>
              <a:t>안드로이드 </a:t>
            </a:r>
            <a:r>
              <a:rPr lang="en-US" altLang="ko-KR" dirty="0"/>
              <a:t>Frida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 err="1"/>
              <a:t>후킹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06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DCE45-0977-290E-1DC1-E5BABCF4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097E0-A9FC-60A0-389F-F1E8C2FB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F4A110-F1DC-EE14-F96F-6B8CA8C20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BBB25E-708F-0A62-3B05-8CFA0CA69FEC}"/>
              </a:ext>
            </a:extLst>
          </p:cNvPr>
          <p:cNvSpPr txBox="1"/>
          <p:nvPr/>
        </p:nvSpPr>
        <p:spPr>
          <a:xfrm>
            <a:off x="1001948" y="3597628"/>
            <a:ext cx="156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후킹</a:t>
            </a:r>
            <a:r>
              <a:rPr lang="ko-KR" altLang="en-US" dirty="0">
                <a:solidFill>
                  <a:srgbClr val="FF0000"/>
                </a:solidFill>
              </a:rPr>
              <a:t> 완료</a:t>
            </a:r>
          </a:p>
        </p:txBody>
      </p:sp>
    </p:spTree>
    <p:extLst>
      <p:ext uri="{BB962C8B-B14F-4D97-AF65-F5344CB8AC3E}">
        <p14:creationId xmlns:p14="http://schemas.microsoft.com/office/powerpoint/2010/main" val="402308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0C94F-693F-3A7A-37BC-2B441472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Frida API level </a:t>
            </a:r>
            <a:r>
              <a:rPr lang="en-US" altLang="ko-KR" dirty="0" err="1"/>
              <a:t>myproject</a:t>
            </a:r>
            <a:r>
              <a:rPr lang="en-US" altLang="ko-KR" dirty="0"/>
              <a:t> </a:t>
            </a:r>
            <a:r>
              <a:rPr lang="ko-KR" altLang="en-US" dirty="0"/>
              <a:t>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107FE-96F0-D223-8319-EC0F889D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우회 포인트 </a:t>
            </a:r>
            <a:r>
              <a:rPr lang="en-US" altLang="ko-KR" dirty="0"/>
              <a:t>1 :</a:t>
            </a:r>
          </a:p>
          <a:p>
            <a:pPr marL="0" indent="0">
              <a:buNone/>
            </a:pPr>
            <a:r>
              <a:rPr lang="ko-KR" altLang="en-US" dirty="0"/>
              <a:t>직접 만든 안드로이드 게임 프로그래밍 프로젝트에서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로그인을 하지 않고 게임 화면으로 어떻게 이동하는가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184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7D8E2-678F-47FA-855A-B04AABE7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흐름도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76D1AA-79B8-2895-576B-6F98D33F3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C9B00D-3891-A45E-08D0-92EF42F44EA5}"/>
              </a:ext>
            </a:extLst>
          </p:cNvPr>
          <p:cNvSpPr/>
          <p:nvPr/>
        </p:nvSpPr>
        <p:spPr>
          <a:xfrm>
            <a:off x="398352" y="3429000"/>
            <a:ext cx="2643612" cy="70390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2"/>
                </a:solidFill>
              </a:rPr>
              <a:t>메인화면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416FF0-81A5-AAB2-6D17-CC8AA135ABE7}"/>
              </a:ext>
            </a:extLst>
          </p:cNvPr>
          <p:cNvSpPr/>
          <p:nvPr/>
        </p:nvSpPr>
        <p:spPr>
          <a:xfrm>
            <a:off x="3456917" y="2332022"/>
            <a:ext cx="2643612" cy="7039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681085-339C-72CB-7563-1FF90C5D84C8}"/>
              </a:ext>
            </a:extLst>
          </p:cNvPr>
          <p:cNvSpPr/>
          <p:nvPr/>
        </p:nvSpPr>
        <p:spPr>
          <a:xfrm>
            <a:off x="3452388" y="4522961"/>
            <a:ext cx="2643612" cy="7039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9A8A55-867A-1F8F-1C21-856C637198E2}"/>
              </a:ext>
            </a:extLst>
          </p:cNvPr>
          <p:cNvSpPr/>
          <p:nvPr/>
        </p:nvSpPr>
        <p:spPr>
          <a:xfrm>
            <a:off x="6534338" y="2332022"/>
            <a:ext cx="2643612" cy="7039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메뉴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E694C3-1B7E-A77F-3CCA-2F363D2AACC0}"/>
              </a:ext>
            </a:extLst>
          </p:cNvPr>
          <p:cNvSpPr/>
          <p:nvPr/>
        </p:nvSpPr>
        <p:spPr>
          <a:xfrm>
            <a:off x="9430692" y="2332022"/>
            <a:ext cx="2643612" cy="70390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Game play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3818F2C-0D32-6CD2-612E-4153FD369969}"/>
              </a:ext>
            </a:extLst>
          </p:cNvPr>
          <p:cNvCxnSpPr>
            <a:endCxn id="8" idx="1"/>
          </p:cNvCxnSpPr>
          <p:nvPr/>
        </p:nvCxnSpPr>
        <p:spPr>
          <a:xfrm flipV="1">
            <a:off x="1720158" y="2683976"/>
            <a:ext cx="1736759" cy="74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FAC1453-69D5-1D60-7DB1-D075018E751F}"/>
              </a:ext>
            </a:extLst>
          </p:cNvPr>
          <p:cNvCxnSpPr>
            <a:endCxn id="9" idx="1"/>
          </p:cNvCxnSpPr>
          <p:nvPr/>
        </p:nvCxnSpPr>
        <p:spPr>
          <a:xfrm>
            <a:off x="1720158" y="4132907"/>
            <a:ext cx="1732230" cy="742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501A04C-3E80-C9E0-35D9-8C9F5C3EE86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100529" y="2683976"/>
            <a:ext cx="433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B6169F1-49AC-49FD-0927-32C8021AE95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9177950" y="2683976"/>
            <a:ext cx="252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294480-BDA0-C685-8DB1-4867B1FC5F3A}"/>
              </a:ext>
            </a:extLst>
          </p:cNvPr>
          <p:cNvSpPr txBox="1"/>
          <p:nvPr/>
        </p:nvSpPr>
        <p:spPr>
          <a:xfrm>
            <a:off x="4345662" y="3259248"/>
            <a:ext cx="361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로그인 부분에서 </a:t>
            </a:r>
            <a:endParaRPr lang="en-US" altLang="ko-KR" dirty="0"/>
          </a:p>
          <a:p>
            <a:r>
              <a:rPr lang="ko-KR" altLang="en-US" dirty="0"/>
              <a:t>진행하지 못하는 상황</a:t>
            </a:r>
          </a:p>
        </p:txBody>
      </p:sp>
    </p:spTree>
    <p:extLst>
      <p:ext uri="{BB962C8B-B14F-4D97-AF65-F5344CB8AC3E}">
        <p14:creationId xmlns:p14="http://schemas.microsoft.com/office/powerpoint/2010/main" val="122137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D12E-B0F5-2A1C-80B3-8902B3FE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메인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70229-523A-DCD7-973D-28C6B784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BE0176-1AF7-2F43-B16D-B7B62079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30548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94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5CB80-9246-767D-27D9-E7AB0FCF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FE084-B4B3-2EE4-FC30-82E8AA69E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D72922-D0EB-82E5-8594-4ADDD7E0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68FDA-12DA-D190-5ADA-FEDEBE725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26683-0F6A-DF3C-DAB1-6AC6E802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744C40-8EF5-503D-8215-CD388148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F3E2955-1FE5-1B94-72E0-E8865D222E4E}"/>
              </a:ext>
            </a:extLst>
          </p:cNvPr>
          <p:cNvSpPr/>
          <p:nvPr/>
        </p:nvSpPr>
        <p:spPr>
          <a:xfrm>
            <a:off x="4354716" y="5649362"/>
            <a:ext cx="3385997" cy="94156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06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FFA22-1FDA-65AB-95B7-50F92439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0F6D5-60A2-4EE7-9A49-FDE141FE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C35B7B-7FAB-3419-05C3-76EFE41ED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9BA62-1E36-4066-60AA-6E70B89ED2A2}"/>
              </a:ext>
            </a:extLst>
          </p:cNvPr>
          <p:cNvSpPr txBox="1"/>
          <p:nvPr/>
        </p:nvSpPr>
        <p:spPr>
          <a:xfrm>
            <a:off x="959667" y="6083929"/>
            <a:ext cx="2688880" cy="408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F491B-AC41-B145-4388-D5AF94E1F72D}"/>
              </a:ext>
            </a:extLst>
          </p:cNvPr>
          <p:cNvSpPr txBox="1"/>
          <p:nvPr/>
        </p:nvSpPr>
        <p:spPr>
          <a:xfrm>
            <a:off x="3648547" y="6169709"/>
            <a:ext cx="405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똑같은 </a:t>
            </a:r>
            <a:r>
              <a:rPr lang="en-US" altLang="ko-KR" dirty="0" err="1">
                <a:solidFill>
                  <a:srgbClr val="FF0000"/>
                </a:solidFill>
              </a:rPr>
              <a:t>startActivity</a:t>
            </a:r>
            <a:r>
              <a:rPr lang="ko-KR" altLang="en-US" dirty="0">
                <a:solidFill>
                  <a:srgbClr val="FF0000"/>
                </a:solidFill>
              </a:rPr>
              <a:t>를 사용하기 위함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4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A6AAF-5435-2E69-7DC5-F7FD0017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7A750-F355-E6B5-CC78-CFDB109E9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057216-7D02-17A4-2068-EE9FD36A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9F082C-22B7-02AA-26FA-5F4C3D381EC9}"/>
              </a:ext>
            </a:extLst>
          </p:cNvPr>
          <p:cNvSpPr txBox="1"/>
          <p:nvPr/>
        </p:nvSpPr>
        <p:spPr>
          <a:xfrm>
            <a:off x="6844420" y="3639493"/>
            <a:ext cx="4065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액티비티보다 먼저 호출되면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에러가 발생하므로 비동기 실행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>
                <a:solidFill>
                  <a:srgbClr val="FF0000"/>
                </a:solidFill>
              </a:rPr>
              <a:t>콜백</a:t>
            </a:r>
            <a:r>
              <a:rPr lang="ko-KR" altLang="en-US" dirty="0">
                <a:solidFill>
                  <a:srgbClr val="FF0000"/>
                </a:solidFill>
              </a:rPr>
              <a:t> 함수를 사용한다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45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F3FF1-693F-E99A-F1F2-D3FBD02E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55D06-A214-D50B-C649-30B72968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5596F0-13CC-1B9F-B56A-7D7E1C30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1E7350-9DB5-8030-1A76-12841A525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676" y="3901613"/>
            <a:ext cx="5982535" cy="2114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BA8CD8-1A52-579A-6DE9-807804E58C91}"/>
              </a:ext>
            </a:extLst>
          </p:cNvPr>
          <p:cNvSpPr txBox="1"/>
          <p:nvPr/>
        </p:nvSpPr>
        <p:spPr>
          <a:xfrm>
            <a:off x="4445251" y="3331675"/>
            <a:ext cx="180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↑</a:t>
            </a:r>
            <a:r>
              <a:rPr lang="en-US" altLang="ko-KR" dirty="0" err="1">
                <a:solidFill>
                  <a:srgbClr val="FF0000"/>
                </a:solidFill>
              </a:rPr>
              <a:t>MainActivity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26D1C-298F-7DC0-4C0B-2DF213FE6568}"/>
              </a:ext>
            </a:extLst>
          </p:cNvPr>
          <p:cNvSpPr txBox="1"/>
          <p:nvPr/>
        </p:nvSpPr>
        <p:spPr>
          <a:xfrm>
            <a:off x="6392501" y="3309266"/>
            <a:ext cx="4961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원본 코드와 다르게 메인 화면에서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로그인을 인증</a:t>
            </a:r>
            <a:r>
              <a:rPr lang="en-US" altLang="ko-KR" dirty="0">
                <a:solidFill>
                  <a:srgbClr val="FF0000"/>
                </a:solidFill>
              </a:rPr>
              <a:t>X</a:t>
            </a:r>
            <a:r>
              <a:rPr lang="ko-KR" altLang="en-US" dirty="0">
                <a:solidFill>
                  <a:srgbClr val="FF0000"/>
                </a:solidFill>
              </a:rPr>
              <a:t> 바로 </a:t>
            </a:r>
            <a:r>
              <a:rPr lang="en-US" altLang="ko-KR" dirty="0">
                <a:solidFill>
                  <a:srgbClr val="FF0000"/>
                </a:solidFill>
              </a:rPr>
              <a:t>Game</a:t>
            </a:r>
            <a:r>
              <a:rPr lang="ko-KR" altLang="en-US" dirty="0">
                <a:solidFill>
                  <a:srgbClr val="FF0000"/>
                </a:solidFill>
              </a:rPr>
              <a:t>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236226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80</Words>
  <Application>Microsoft Office PowerPoint</Application>
  <PresentationFormat>와이드스크린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Jeon yu zin</vt:lpstr>
      <vt:lpstr>Frida API level myproject 문제 </vt:lpstr>
      <vt:lpstr>프로그램 흐름도</vt:lpstr>
      <vt:lpstr>초기 메인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202347002 전유진 </dc:title>
  <dc:creator>user</dc:creator>
  <cp:lastModifiedBy>junyouzin4209@naver.com</cp:lastModifiedBy>
  <cp:revision>416</cp:revision>
  <dcterms:created xsi:type="dcterms:W3CDTF">2023-09-25T07:08:40Z</dcterms:created>
  <dcterms:modified xsi:type="dcterms:W3CDTF">2023-12-10T12:12:46Z</dcterms:modified>
</cp:coreProperties>
</file>