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" userId="fe04507f-eaa3-4578-ac44-5d9edc028f6a" providerId="ADAL" clId="{C9B55C10-442F-4892-B402-A5C26329DD9F}"/>
    <pc:docChg chg="undo redo custSel addSld delSld modSld sldOrd">
      <pc:chgData name="ADITYA" userId="fe04507f-eaa3-4578-ac44-5d9edc028f6a" providerId="ADAL" clId="{C9B55C10-442F-4892-B402-A5C26329DD9F}" dt="2021-12-03T10:40:46.987" v="1031" actId="1076"/>
      <pc:docMkLst>
        <pc:docMk/>
      </pc:docMkLst>
      <pc:sldChg chg="modSp new mod">
        <pc:chgData name="ADITYA" userId="fe04507f-eaa3-4578-ac44-5d9edc028f6a" providerId="ADAL" clId="{C9B55C10-442F-4892-B402-A5C26329DD9F}" dt="2021-12-03T10:13:22.245" v="90"/>
        <pc:sldMkLst>
          <pc:docMk/>
          <pc:sldMk cId="2125615115" sldId="256"/>
        </pc:sldMkLst>
        <pc:spChg chg="mod">
          <ac:chgData name="ADITYA" userId="fe04507f-eaa3-4578-ac44-5d9edc028f6a" providerId="ADAL" clId="{C9B55C10-442F-4892-B402-A5C26329DD9F}" dt="2021-12-03T10:11:48.726" v="30" actId="20577"/>
          <ac:spMkLst>
            <pc:docMk/>
            <pc:sldMk cId="2125615115" sldId="256"/>
            <ac:spMk id="2" creationId="{5C333A95-91D1-43A9-8A36-4E4628A5158C}"/>
          </ac:spMkLst>
        </pc:spChg>
        <pc:spChg chg="mod">
          <ac:chgData name="ADITYA" userId="fe04507f-eaa3-4578-ac44-5d9edc028f6a" providerId="ADAL" clId="{C9B55C10-442F-4892-B402-A5C26329DD9F}" dt="2021-12-03T10:13:22.245" v="90"/>
          <ac:spMkLst>
            <pc:docMk/>
            <pc:sldMk cId="2125615115" sldId="256"/>
            <ac:spMk id="3" creationId="{B57DAAFB-AE2B-4A5C-BAFC-0264AE3E4F2F}"/>
          </ac:spMkLst>
        </pc:spChg>
      </pc:sldChg>
      <pc:sldChg chg="modSp new mod">
        <pc:chgData name="ADITYA" userId="fe04507f-eaa3-4578-ac44-5d9edc028f6a" providerId="ADAL" clId="{C9B55C10-442F-4892-B402-A5C26329DD9F}" dt="2021-12-03T10:37:40.402" v="1018" actId="20577"/>
        <pc:sldMkLst>
          <pc:docMk/>
          <pc:sldMk cId="3936615477" sldId="257"/>
        </pc:sldMkLst>
        <pc:spChg chg="mod">
          <ac:chgData name="ADITYA" userId="fe04507f-eaa3-4578-ac44-5d9edc028f6a" providerId="ADAL" clId="{C9B55C10-442F-4892-B402-A5C26329DD9F}" dt="2021-12-03T10:16:03.297" v="109" actId="20577"/>
          <ac:spMkLst>
            <pc:docMk/>
            <pc:sldMk cId="3936615477" sldId="257"/>
            <ac:spMk id="2" creationId="{C744ADD1-2554-482A-82AA-7DFF7419943B}"/>
          </ac:spMkLst>
        </pc:spChg>
        <pc:spChg chg="mod">
          <ac:chgData name="ADITYA" userId="fe04507f-eaa3-4578-ac44-5d9edc028f6a" providerId="ADAL" clId="{C9B55C10-442F-4892-B402-A5C26329DD9F}" dt="2021-12-03T10:37:40.402" v="1018" actId="20577"/>
          <ac:spMkLst>
            <pc:docMk/>
            <pc:sldMk cId="3936615477" sldId="257"/>
            <ac:spMk id="3" creationId="{7521B343-0A9C-4D2E-996F-A828E224CB1F}"/>
          </ac:spMkLst>
        </pc:spChg>
      </pc:sldChg>
      <pc:sldChg chg="modSp new mod">
        <pc:chgData name="ADITYA" userId="fe04507f-eaa3-4578-ac44-5d9edc028f6a" providerId="ADAL" clId="{C9B55C10-442F-4892-B402-A5C26329DD9F}" dt="2021-12-03T10:36:26.039" v="1012" actId="2711"/>
        <pc:sldMkLst>
          <pc:docMk/>
          <pc:sldMk cId="2007072932" sldId="258"/>
        </pc:sldMkLst>
        <pc:spChg chg="mod">
          <ac:chgData name="ADITYA" userId="fe04507f-eaa3-4578-ac44-5d9edc028f6a" providerId="ADAL" clId="{C9B55C10-442F-4892-B402-A5C26329DD9F}" dt="2021-12-03T10:17:39.842" v="160" actId="20577"/>
          <ac:spMkLst>
            <pc:docMk/>
            <pc:sldMk cId="2007072932" sldId="258"/>
            <ac:spMk id="2" creationId="{04BEFBB9-3605-44E6-9FF3-EF5BCDFD3CF4}"/>
          </ac:spMkLst>
        </pc:spChg>
        <pc:spChg chg="mod">
          <ac:chgData name="ADITYA" userId="fe04507f-eaa3-4578-ac44-5d9edc028f6a" providerId="ADAL" clId="{C9B55C10-442F-4892-B402-A5C26329DD9F}" dt="2021-12-03T10:36:26.039" v="1012" actId="2711"/>
          <ac:spMkLst>
            <pc:docMk/>
            <pc:sldMk cId="2007072932" sldId="258"/>
            <ac:spMk id="3" creationId="{F6F01E4B-F196-48EF-A6D2-DF7FB9B2FFD9}"/>
          </ac:spMkLst>
        </pc:spChg>
      </pc:sldChg>
      <pc:sldChg chg="modSp new mod">
        <pc:chgData name="ADITYA" userId="fe04507f-eaa3-4578-ac44-5d9edc028f6a" providerId="ADAL" clId="{C9B55C10-442F-4892-B402-A5C26329DD9F}" dt="2021-12-03T10:25:32.149" v="692" actId="20577"/>
        <pc:sldMkLst>
          <pc:docMk/>
          <pc:sldMk cId="3115209078" sldId="259"/>
        </pc:sldMkLst>
        <pc:spChg chg="mod">
          <ac:chgData name="ADITYA" userId="fe04507f-eaa3-4578-ac44-5d9edc028f6a" providerId="ADAL" clId="{C9B55C10-442F-4892-B402-A5C26329DD9F}" dt="2021-12-03T10:20:18.695" v="302" actId="20577"/>
          <ac:spMkLst>
            <pc:docMk/>
            <pc:sldMk cId="3115209078" sldId="259"/>
            <ac:spMk id="2" creationId="{D440D00B-B216-4812-A29C-9A1620A5FE66}"/>
          </ac:spMkLst>
        </pc:spChg>
        <pc:spChg chg="mod">
          <ac:chgData name="ADITYA" userId="fe04507f-eaa3-4578-ac44-5d9edc028f6a" providerId="ADAL" clId="{C9B55C10-442F-4892-B402-A5C26329DD9F}" dt="2021-12-03T10:25:32.149" v="692" actId="20577"/>
          <ac:spMkLst>
            <pc:docMk/>
            <pc:sldMk cId="3115209078" sldId="259"/>
            <ac:spMk id="3" creationId="{61732AB8-1F15-45C5-8152-D56BBDAA7921}"/>
          </ac:spMkLst>
        </pc:spChg>
      </pc:sldChg>
      <pc:sldChg chg="modSp new mod">
        <pc:chgData name="ADITYA" userId="fe04507f-eaa3-4578-ac44-5d9edc028f6a" providerId="ADAL" clId="{C9B55C10-442F-4892-B402-A5C26329DD9F}" dt="2021-12-03T10:30:59.119" v="832" actId="20577"/>
        <pc:sldMkLst>
          <pc:docMk/>
          <pc:sldMk cId="2380439423" sldId="260"/>
        </pc:sldMkLst>
        <pc:spChg chg="mod">
          <ac:chgData name="ADITYA" userId="fe04507f-eaa3-4578-ac44-5d9edc028f6a" providerId="ADAL" clId="{C9B55C10-442F-4892-B402-A5C26329DD9F}" dt="2021-12-03T10:25:45.947" v="725" actId="20577"/>
          <ac:spMkLst>
            <pc:docMk/>
            <pc:sldMk cId="2380439423" sldId="260"/>
            <ac:spMk id="2" creationId="{85A028A4-EADA-41BD-A913-00F6543E4101}"/>
          </ac:spMkLst>
        </pc:spChg>
        <pc:spChg chg="mod">
          <ac:chgData name="ADITYA" userId="fe04507f-eaa3-4578-ac44-5d9edc028f6a" providerId="ADAL" clId="{C9B55C10-442F-4892-B402-A5C26329DD9F}" dt="2021-12-03T10:30:59.119" v="832" actId="20577"/>
          <ac:spMkLst>
            <pc:docMk/>
            <pc:sldMk cId="2380439423" sldId="260"/>
            <ac:spMk id="3" creationId="{C3E889EA-0E51-46D5-8F69-31599930BF81}"/>
          </ac:spMkLst>
        </pc:spChg>
      </pc:sldChg>
      <pc:sldChg chg="modSp add mod">
        <pc:chgData name="ADITYA" userId="fe04507f-eaa3-4578-ac44-5d9edc028f6a" providerId="ADAL" clId="{C9B55C10-442F-4892-B402-A5C26329DD9F}" dt="2021-12-03T10:31:46.628" v="894" actId="20577"/>
        <pc:sldMkLst>
          <pc:docMk/>
          <pc:sldMk cId="500710936" sldId="261"/>
        </pc:sldMkLst>
        <pc:spChg chg="mod">
          <ac:chgData name="ADITYA" userId="fe04507f-eaa3-4578-ac44-5d9edc028f6a" providerId="ADAL" clId="{C9B55C10-442F-4892-B402-A5C26329DD9F}" dt="2021-12-03T10:31:46.628" v="894" actId="20577"/>
          <ac:spMkLst>
            <pc:docMk/>
            <pc:sldMk cId="500710936" sldId="261"/>
            <ac:spMk id="3" creationId="{C3E889EA-0E51-46D5-8F69-31599930BF81}"/>
          </ac:spMkLst>
        </pc:spChg>
      </pc:sldChg>
      <pc:sldChg chg="new del">
        <pc:chgData name="ADITYA" userId="fe04507f-eaa3-4578-ac44-5d9edc028f6a" providerId="ADAL" clId="{C9B55C10-442F-4892-B402-A5C26329DD9F}" dt="2021-12-03T10:32:10.192" v="896" actId="680"/>
        <pc:sldMkLst>
          <pc:docMk/>
          <pc:sldMk cId="3419737660" sldId="262"/>
        </pc:sldMkLst>
      </pc:sldChg>
      <pc:sldChg chg="addSp delSp modSp add mod">
        <pc:chgData name="ADITYA" userId="fe04507f-eaa3-4578-ac44-5d9edc028f6a" providerId="ADAL" clId="{C9B55C10-442F-4892-B402-A5C26329DD9F}" dt="2021-12-03T10:33:15.130" v="910" actId="1076"/>
        <pc:sldMkLst>
          <pc:docMk/>
          <pc:sldMk cId="4140088924" sldId="262"/>
        </pc:sldMkLst>
        <pc:spChg chg="mod">
          <ac:chgData name="ADITYA" userId="fe04507f-eaa3-4578-ac44-5d9edc028f6a" providerId="ADAL" clId="{C9B55C10-442F-4892-B402-A5C26329DD9F}" dt="2021-12-03T10:32:57.686" v="905" actId="1076"/>
          <ac:spMkLst>
            <pc:docMk/>
            <pc:sldMk cId="4140088924" sldId="262"/>
            <ac:spMk id="2" creationId="{D440D00B-B216-4812-A29C-9A1620A5FE66}"/>
          </ac:spMkLst>
        </pc:spChg>
        <pc:spChg chg="del">
          <ac:chgData name="ADITYA" userId="fe04507f-eaa3-4578-ac44-5d9edc028f6a" providerId="ADAL" clId="{C9B55C10-442F-4892-B402-A5C26329DD9F}" dt="2021-12-03T10:32:18.930" v="898" actId="478"/>
          <ac:spMkLst>
            <pc:docMk/>
            <pc:sldMk cId="4140088924" sldId="262"/>
            <ac:spMk id="3" creationId="{61732AB8-1F15-45C5-8152-D56BBDAA7921}"/>
          </ac:spMkLst>
        </pc:spChg>
        <pc:spChg chg="add del mod">
          <ac:chgData name="ADITYA" userId="fe04507f-eaa3-4578-ac44-5d9edc028f6a" providerId="ADAL" clId="{C9B55C10-442F-4892-B402-A5C26329DD9F}" dt="2021-12-03T10:32:20.796" v="899" actId="478"/>
          <ac:spMkLst>
            <pc:docMk/>
            <pc:sldMk cId="4140088924" sldId="262"/>
            <ac:spMk id="5" creationId="{32C4D630-C8F3-4160-A19D-E11FF15BB6CF}"/>
          </ac:spMkLst>
        </pc:spChg>
        <pc:picChg chg="add mod">
          <ac:chgData name="ADITYA" userId="fe04507f-eaa3-4578-ac44-5d9edc028f6a" providerId="ADAL" clId="{C9B55C10-442F-4892-B402-A5C26329DD9F}" dt="2021-12-03T10:33:15.130" v="910" actId="1076"/>
          <ac:picMkLst>
            <pc:docMk/>
            <pc:sldMk cId="4140088924" sldId="262"/>
            <ac:picMk id="7" creationId="{3302D29F-E637-4AF2-B9D7-454045C0E634}"/>
          </ac:picMkLst>
        </pc:picChg>
      </pc:sldChg>
      <pc:sldChg chg="addSp delSp modSp add mod ord">
        <pc:chgData name="ADITYA" userId="fe04507f-eaa3-4578-ac44-5d9edc028f6a" providerId="ADAL" clId="{C9B55C10-442F-4892-B402-A5C26329DD9F}" dt="2021-12-03T10:40:11.879" v="1020"/>
        <pc:sldMkLst>
          <pc:docMk/>
          <pc:sldMk cId="4280648311" sldId="263"/>
        </pc:sldMkLst>
        <pc:spChg chg="mod">
          <ac:chgData name="ADITYA" userId="fe04507f-eaa3-4578-ac44-5d9edc028f6a" providerId="ADAL" clId="{C9B55C10-442F-4892-B402-A5C26329DD9F}" dt="2021-12-03T10:34:08.900" v="917" actId="1076"/>
          <ac:spMkLst>
            <pc:docMk/>
            <pc:sldMk cId="4280648311" sldId="263"/>
            <ac:spMk id="2" creationId="{85A028A4-EADA-41BD-A913-00F6543E4101}"/>
          </ac:spMkLst>
        </pc:spChg>
        <pc:spChg chg="del mod">
          <ac:chgData name="ADITYA" userId="fe04507f-eaa3-4578-ac44-5d9edc028f6a" providerId="ADAL" clId="{C9B55C10-442F-4892-B402-A5C26329DD9F}" dt="2021-12-03T10:33:32.014" v="913" actId="478"/>
          <ac:spMkLst>
            <pc:docMk/>
            <pc:sldMk cId="4280648311" sldId="263"/>
            <ac:spMk id="3" creationId="{C3E889EA-0E51-46D5-8F69-31599930BF81}"/>
          </ac:spMkLst>
        </pc:spChg>
        <pc:picChg chg="add mod">
          <ac:chgData name="ADITYA" userId="fe04507f-eaa3-4578-ac44-5d9edc028f6a" providerId="ADAL" clId="{C9B55C10-442F-4892-B402-A5C26329DD9F}" dt="2021-12-03T10:34:14.737" v="919" actId="1076"/>
          <ac:picMkLst>
            <pc:docMk/>
            <pc:sldMk cId="4280648311" sldId="263"/>
            <ac:picMk id="5" creationId="{2038E744-3C3C-418C-9491-2CAD9E2A203E}"/>
          </ac:picMkLst>
        </pc:picChg>
      </pc:sldChg>
      <pc:sldChg chg="addSp delSp modSp new mod modClrScheme chgLayout">
        <pc:chgData name="ADITYA" userId="fe04507f-eaa3-4578-ac44-5d9edc028f6a" providerId="ADAL" clId="{C9B55C10-442F-4892-B402-A5C26329DD9F}" dt="2021-12-03T10:34:42.894" v="931" actId="478"/>
        <pc:sldMkLst>
          <pc:docMk/>
          <pc:sldMk cId="599042272" sldId="264"/>
        </pc:sldMkLst>
        <pc:spChg chg="del mod ord">
          <ac:chgData name="ADITYA" userId="fe04507f-eaa3-4578-ac44-5d9edc028f6a" providerId="ADAL" clId="{C9B55C10-442F-4892-B402-A5C26329DD9F}" dt="2021-12-03T10:34:35.783" v="921" actId="700"/>
          <ac:spMkLst>
            <pc:docMk/>
            <pc:sldMk cId="599042272" sldId="264"/>
            <ac:spMk id="2" creationId="{421F3182-4D04-483B-8A4B-7041C34A842A}"/>
          </ac:spMkLst>
        </pc:spChg>
        <pc:spChg chg="del mod ord">
          <ac:chgData name="ADITYA" userId="fe04507f-eaa3-4578-ac44-5d9edc028f6a" providerId="ADAL" clId="{C9B55C10-442F-4892-B402-A5C26329DD9F}" dt="2021-12-03T10:34:35.783" v="921" actId="700"/>
          <ac:spMkLst>
            <pc:docMk/>
            <pc:sldMk cId="599042272" sldId="264"/>
            <ac:spMk id="3" creationId="{418A6D2D-8924-4EBC-B35A-1899240D4AD7}"/>
          </ac:spMkLst>
        </pc:spChg>
        <pc:spChg chg="add mod ord">
          <ac:chgData name="ADITYA" userId="fe04507f-eaa3-4578-ac44-5d9edc028f6a" providerId="ADAL" clId="{C9B55C10-442F-4892-B402-A5C26329DD9F}" dt="2021-12-03T10:34:39.685" v="930" actId="20577"/>
          <ac:spMkLst>
            <pc:docMk/>
            <pc:sldMk cId="599042272" sldId="264"/>
            <ac:spMk id="4" creationId="{C9359A98-E0FA-40E7-933C-030C915A8FE9}"/>
          </ac:spMkLst>
        </pc:spChg>
        <pc:spChg chg="add del mod ord">
          <ac:chgData name="ADITYA" userId="fe04507f-eaa3-4578-ac44-5d9edc028f6a" providerId="ADAL" clId="{C9B55C10-442F-4892-B402-A5C26329DD9F}" dt="2021-12-03T10:34:42.894" v="931" actId="478"/>
          <ac:spMkLst>
            <pc:docMk/>
            <pc:sldMk cId="599042272" sldId="264"/>
            <ac:spMk id="5" creationId="{B32AAF44-CDEE-4105-916F-AAC2BCEE791A}"/>
          </ac:spMkLst>
        </pc:spChg>
      </pc:sldChg>
      <pc:sldChg chg="addSp delSp modSp add mod">
        <pc:chgData name="ADITYA" userId="fe04507f-eaa3-4578-ac44-5d9edc028f6a" providerId="ADAL" clId="{C9B55C10-442F-4892-B402-A5C26329DD9F}" dt="2021-12-03T10:40:46.987" v="1031" actId="1076"/>
        <pc:sldMkLst>
          <pc:docMk/>
          <pc:sldMk cId="2781094333" sldId="265"/>
        </pc:sldMkLst>
        <pc:spChg chg="mod">
          <ac:chgData name="ADITYA" userId="fe04507f-eaa3-4578-ac44-5d9edc028f6a" providerId="ADAL" clId="{C9B55C10-442F-4892-B402-A5C26329DD9F}" dt="2021-12-03T10:40:40.091" v="1028" actId="1076"/>
          <ac:spMkLst>
            <pc:docMk/>
            <pc:sldMk cId="2781094333" sldId="265"/>
            <ac:spMk id="2" creationId="{85A028A4-EADA-41BD-A913-00F6543E4101}"/>
          </ac:spMkLst>
        </pc:spChg>
        <pc:spChg chg="del">
          <ac:chgData name="ADITYA" userId="fe04507f-eaa3-4578-ac44-5d9edc028f6a" providerId="ADAL" clId="{C9B55C10-442F-4892-B402-A5C26329DD9F}" dt="2021-12-03T10:40:19.317" v="1022" actId="478"/>
          <ac:spMkLst>
            <pc:docMk/>
            <pc:sldMk cId="2781094333" sldId="265"/>
            <ac:spMk id="3" creationId="{C3E889EA-0E51-46D5-8F69-31599930BF81}"/>
          </ac:spMkLst>
        </pc:spChg>
        <pc:spChg chg="add del mod">
          <ac:chgData name="ADITYA" userId="fe04507f-eaa3-4578-ac44-5d9edc028f6a" providerId="ADAL" clId="{C9B55C10-442F-4892-B402-A5C26329DD9F}" dt="2021-12-03T10:40:21.370" v="1023" actId="478"/>
          <ac:spMkLst>
            <pc:docMk/>
            <pc:sldMk cId="2781094333" sldId="265"/>
            <ac:spMk id="5" creationId="{FA1D9C0F-663B-41A6-88D4-399F1F69CB2F}"/>
          </ac:spMkLst>
        </pc:spChg>
        <pc:picChg chg="add mod">
          <ac:chgData name="ADITYA" userId="fe04507f-eaa3-4578-ac44-5d9edc028f6a" providerId="ADAL" clId="{C9B55C10-442F-4892-B402-A5C26329DD9F}" dt="2021-12-03T10:40:46.987" v="1031" actId="1076"/>
          <ac:picMkLst>
            <pc:docMk/>
            <pc:sldMk cId="2781094333" sldId="265"/>
            <ac:picMk id="7" creationId="{28B006B3-2864-4F52-9CE8-CBC9768AA620}"/>
          </ac:picMkLst>
        </pc:picChg>
      </pc:sldChg>
      <pc:sldMasterChg chg="addSldLayout">
        <pc:chgData name="ADITYA" userId="fe04507f-eaa3-4578-ac44-5d9edc028f6a" providerId="ADAL" clId="{C9B55C10-442F-4892-B402-A5C26329DD9F}" dt="2021-12-03T10:11:11.256" v="0" actId="680"/>
        <pc:sldMasterMkLst>
          <pc:docMk/>
          <pc:sldMasterMk cId="3526551402" sldId="2147483648"/>
        </pc:sldMasterMkLst>
        <pc:sldLayoutChg chg="add">
          <pc:chgData name="ADITYA" userId="fe04507f-eaa3-4578-ac44-5d9edc028f6a" providerId="ADAL" clId="{C9B55C10-442F-4892-B402-A5C26329DD9F}" dt="2021-12-03T10:11:11.256" v="0" actId="680"/>
          <pc:sldLayoutMkLst>
            <pc:docMk/>
            <pc:sldMasterMk cId="3526551402" sldId="2147483648"/>
            <pc:sldLayoutMk cId="102876855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2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3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20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7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8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0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1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3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6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3A95-91D1-43A9-8A36-4E4628A51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Project: Surveillance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AAFB-AE2B-4A5C-BAFC-0264AE3E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Aditya Harikrish - 2020111009</a:t>
            </a:r>
            <a:br>
              <a:rPr lang="en-IN" dirty="0"/>
            </a:br>
            <a:r>
              <a:rPr lang="en-IN" b="0" i="0" dirty="0">
                <a:effectLst/>
                <a:latin typeface="Arial" panose="020B0604020202020204" pitchFamily="34" charset="0"/>
              </a:rPr>
              <a:t>Anusha Nath Roy - 2020101124</a:t>
            </a:r>
            <a:br>
              <a:rPr lang="en-IN" dirty="0"/>
            </a:br>
            <a:r>
              <a:rPr lang="en-IN" b="0" i="0" dirty="0">
                <a:effectLst/>
                <a:latin typeface="Arial" panose="020B0604020202020204" pitchFamily="34" charset="0"/>
              </a:rPr>
              <a:t>Gaurav Singh - 2020111014</a:t>
            </a:r>
            <a:br>
              <a:rPr lang="en-IN" dirty="0"/>
            </a:br>
            <a:r>
              <a:rPr lang="en-IN" b="0" i="0" dirty="0">
                <a:effectLst/>
                <a:latin typeface="Arial" panose="020B0604020202020204" pitchFamily="34" charset="0"/>
              </a:rPr>
              <a:t>Yash Anil Bhatia - 2020101007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61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59A98-E0FA-40E7-933C-030C915A8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904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FBB9-3605-44E6-9FF3-EF5BCDFD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1E4B-F196-48EF-A6D2-DF7FB9B2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>
                <a:latin typeface="+mj-lt"/>
              </a:rPr>
              <a:t>We built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a radar with an ultrasonic distance sensor,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+mj-lt"/>
              </a:rPr>
              <a:t>a motion detection warning system integrated into a Telegram (a popular messaging app) bot for the end user to interact with.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70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ADD1-2554-482A-82AA-7DFF7419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B343-0A9C-4D2E-996F-A828E224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j-lt"/>
              </a:rPr>
              <a:t>Our circuit is spread across two nodes—let’s call them Node 1 and Node 2—due to the constraints of distance learning.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6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00B-B216-4812-A29C-9A1620A5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– Node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2AB8-1F15-45C5-8152-D56BBDAA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has the radar. The radar cycles through 7 angles even spread from 0</a:t>
            </a:r>
            <a:r>
              <a:rPr lang="en-IN" b="0" dirty="0">
                <a:effectLst/>
              </a:rPr>
              <a:t>° and 180°</a:t>
            </a:r>
            <a:r>
              <a:rPr lang="en-IN" dirty="0">
                <a:effectLst/>
              </a:rPr>
              <a:t>.</a:t>
            </a:r>
          </a:p>
          <a:p>
            <a:r>
              <a:rPr lang="en-IN" b="0" dirty="0">
                <a:effectLst/>
              </a:rPr>
              <a:t>The ultrasonic distance sensor measures the distance measured in each of these distances.</a:t>
            </a:r>
          </a:p>
          <a:p>
            <a:r>
              <a:rPr lang="en-IN" dirty="0">
                <a:effectLst/>
              </a:rPr>
              <a:t>This data is uploaded to oneM2M and plotted as a spider plot using </a:t>
            </a:r>
            <a:r>
              <a:rPr lang="en-IN" dirty="0" err="1">
                <a:effectLst/>
              </a:rPr>
              <a:t>Plotly</a:t>
            </a:r>
            <a:r>
              <a:rPr lang="en-IN" dirty="0">
                <a:effectLst/>
              </a:rPr>
              <a:t>, a Python module.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52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00B-B216-4812-A29C-9A1620A5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375"/>
            <a:ext cx="10353762" cy="970450"/>
          </a:xfrm>
        </p:spPr>
        <p:txBody>
          <a:bodyPr/>
          <a:lstStyle/>
          <a:p>
            <a:r>
              <a:rPr lang="en-IN" dirty="0"/>
              <a:t>Implementation – Node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2D29F-E637-4AF2-B9D7-454045C0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6" y="1094825"/>
            <a:ext cx="10604567" cy="51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8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8A4-EADA-41BD-A913-00F6543E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– Node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89EA-0E51-46D5-8F69-31599930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Node 2 has the motion detection system.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It has a PIR motion sensor along with a buzzer and an LED.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 graph of the number of times motion is detected is plotted on </a:t>
            </a:r>
            <a:r>
              <a:rPr lang="en-US" b="0" i="0" dirty="0" err="1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ThingSpeak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as a function of time.</a:t>
            </a:r>
            <a:endParaRPr lang="en-IN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Node 2 runs the Telegram bot that enables the end-user to run commands.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8A4-EADA-41BD-A913-00F6543E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5716"/>
            <a:ext cx="10353762" cy="970450"/>
          </a:xfrm>
        </p:spPr>
        <p:txBody>
          <a:bodyPr/>
          <a:lstStyle/>
          <a:p>
            <a:r>
              <a:rPr lang="en-IN" dirty="0"/>
              <a:t>Implementation – Node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8E744-3C3C-418C-9491-2CAD9E2A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71" y="1120630"/>
            <a:ext cx="7615657" cy="51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4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8A4-EADA-41BD-A913-00F6543E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– Node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89EA-0E51-46D5-8F69-31599930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bot can run the following commands: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/start </a:t>
            </a:r>
            <a:r>
              <a:rPr lang="en-US" b="0" i="0" dirty="0">
                <a:effectLst/>
                <a:latin typeface="Arial" panose="020B0604020202020204" pitchFamily="34" charset="0"/>
              </a:rPr>
              <a:t>or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/help </a:t>
            </a:r>
            <a:r>
              <a:rPr lang="en-US" b="0" i="0" dirty="0">
                <a:effectLst/>
                <a:latin typeface="Arial" panose="020B0604020202020204" pitchFamily="34" charset="0"/>
              </a:rPr>
              <a:t>for a list of commands that can be executed,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/led warn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turn the LED on and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/led off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turn the LED off,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/buzzer warn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turn the buzzer on and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/buzzer off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turn the buzzer off,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/led state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/buzzer state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learn about the status of the LED and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buzzer respectively (i.e. whether they are on or off)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1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8A4-EADA-41BD-A913-00F6543E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0206"/>
            <a:ext cx="10353762" cy="970450"/>
          </a:xfrm>
        </p:spPr>
        <p:txBody>
          <a:bodyPr/>
          <a:lstStyle/>
          <a:p>
            <a:r>
              <a:rPr lang="en-IN" dirty="0"/>
              <a:t>Implementation – Node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006B3-2864-4F52-9CE8-CBC9768AA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43" y="1100656"/>
            <a:ext cx="5699514" cy="55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9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314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Courier New</vt:lpstr>
      <vt:lpstr>Wingdings</vt:lpstr>
      <vt:lpstr>Wingdings 2</vt:lpstr>
      <vt:lpstr>Slate</vt:lpstr>
      <vt:lpstr>Project: Surveillance</vt:lpstr>
      <vt:lpstr>What we Built</vt:lpstr>
      <vt:lpstr>Implementation</vt:lpstr>
      <vt:lpstr>Implementation – Node 1</vt:lpstr>
      <vt:lpstr>Implementation – Node 1</vt:lpstr>
      <vt:lpstr>Implementation – Node 2</vt:lpstr>
      <vt:lpstr>Implementation – Node 2</vt:lpstr>
      <vt:lpstr>Implementation – Node 2</vt:lpstr>
      <vt:lpstr>Implementation – Node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Surveillance</dc:title>
  <dc:creator>Aditya Harikrish</dc:creator>
  <cp:lastModifiedBy>Aditya Harikrish</cp:lastModifiedBy>
  <cp:revision>2</cp:revision>
  <dcterms:created xsi:type="dcterms:W3CDTF">2021-12-03T10:11:04Z</dcterms:created>
  <dcterms:modified xsi:type="dcterms:W3CDTF">2021-12-03T10:41:45Z</dcterms:modified>
</cp:coreProperties>
</file>