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03" y="1760686"/>
            <a:ext cx="4231292" cy="11337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2230" y="846943"/>
            <a:ext cx="90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홈 상단 배너 </a:t>
            </a:r>
            <a:r>
              <a:rPr lang="en-US" altLang="ko-KR" sz="1400" dirty="0"/>
              <a:t>: </a:t>
            </a:r>
            <a:r>
              <a:rPr lang="ko-KR" altLang="en-US" sz="1400" dirty="0"/>
              <a:t>제목 부분을 두줄 안내 슬라이드 안에 넣어주세요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</a:t>
            </a:r>
            <a:r>
              <a:rPr lang="en-US" altLang="ko-KR" sz="1400" dirty="0"/>
              <a:t>p </a:t>
            </a:r>
            <a:r>
              <a:rPr lang="ko-KR" altLang="en-US" sz="1400" dirty="0"/>
              <a:t>태그를 </a:t>
            </a:r>
            <a:r>
              <a:rPr lang="en-US" altLang="ko-KR" sz="1400" dirty="0"/>
              <a:t>span 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변경해 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12230" y="25483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668" y="1760686"/>
            <a:ext cx="4119480" cy="153125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443" y="4077724"/>
            <a:ext cx="4112705" cy="14973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80879" y="5898630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한 줄일 경우</a:t>
            </a:r>
            <a:endParaRPr lang="ko-KR" altLang="en-US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060" y="4215404"/>
            <a:ext cx="2848373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1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079" y="1753194"/>
            <a:ext cx="5477639" cy="15527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2230" y="25483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2230" y="846943"/>
            <a:ext cx="9207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홈 상단 배너 </a:t>
            </a:r>
            <a:r>
              <a:rPr lang="en-US" altLang="ko-KR" sz="1400" dirty="0"/>
              <a:t>: </a:t>
            </a:r>
            <a:r>
              <a:rPr lang="ko-KR" altLang="en-US" sz="1400" dirty="0"/>
              <a:t>이미지 파일을 백그라운드 이미지로 하지 않고 </a:t>
            </a:r>
            <a:r>
              <a:rPr lang="en-US" altLang="ko-KR" sz="1400" dirty="0"/>
              <a:t>img </a:t>
            </a:r>
            <a:r>
              <a:rPr lang="ko-KR" altLang="en-US" sz="1400" dirty="0"/>
              <a:t>태그로 해주세요 </a:t>
            </a:r>
            <a:r>
              <a:rPr lang="en-US" altLang="ko-KR" sz="1400" dirty="0"/>
              <a:t>(</a:t>
            </a:r>
            <a:r>
              <a:rPr lang="ko-KR" altLang="en-US" sz="1400" dirty="0"/>
              <a:t>관리자가 변경할 수 있음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2" y="3770026"/>
            <a:ext cx="6151944" cy="26704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13029" y="3770026"/>
            <a:ext cx="496924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CSS</a:t>
            </a:r>
            <a:r>
              <a:rPr lang="ko-KR" altLang="en-US" sz="1400" dirty="0" smtClean="0"/>
              <a:t>에서 </a:t>
            </a:r>
            <a:r>
              <a:rPr lang="ko-KR" altLang="en-US" sz="1400" dirty="0" err="1" smtClean="0"/>
              <a:t>배경이미지</a:t>
            </a:r>
            <a:r>
              <a:rPr lang="ko-KR" altLang="en-US" sz="1400" dirty="0" smtClean="0"/>
              <a:t> 삭제했습니다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A </a:t>
            </a:r>
            <a:r>
              <a:rPr lang="ko-KR" altLang="en-US" sz="1400" dirty="0" smtClean="0"/>
              <a:t>태그에서 클래스 삭제했습니다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385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2230" y="25483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510" y="1942420"/>
            <a:ext cx="1428949" cy="6668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48" y="2004586"/>
            <a:ext cx="1371791" cy="495369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2638267" y="2181069"/>
            <a:ext cx="652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455" y="3190983"/>
            <a:ext cx="2981741" cy="685896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4264698" y="3687580"/>
            <a:ext cx="1828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2230" y="846943"/>
            <a:ext cx="5655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3. </a:t>
            </a:r>
            <a:r>
              <a:rPr lang="ko-KR" altLang="en-US" sz="1400" dirty="0"/>
              <a:t>상단 알림 아이콘의 </a:t>
            </a:r>
            <a:r>
              <a:rPr lang="en-US" altLang="ko-KR" sz="1400" dirty="0"/>
              <a:t>(</a:t>
            </a:r>
            <a:r>
              <a:rPr lang="ko-KR" altLang="en-US" sz="1400" dirty="0"/>
              <a:t>종 모양</a:t>
            </a:r>
            <a:r>
              <a:rPr lang="en-US" altLang="ko-KR" sz="1400" dirty="0"/>
              <a:t>) New </a:t>
            </a:r>
            <a:r>
              <a:rPr lang="ko-KR" altLang="en-US" sz="1400" dirty="0"/>
              <a:t>가 붙은 아이콘 이 필요합니다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578677" y="2499955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</a:t>
            </a:r>
            <a:r>
              <a:rPr lang="ko-KR" altLang="en-US" sz="1400" dirty="0" smtClean="0"/>
              <a:t> 추가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3490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10" y="1821939"/>
            <a:ext cx="3507698" cy="31712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986" y="1888761"/>
            <a:ext cx="4124121" cy="22441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2230" y="25483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2230" y="846943"/>
            <a:ext cx="6008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4. </a:t>
            </a:r>
            <a:r>
              <a:rPr lang="ko-KR" altLang="en-US" sz="1400" dirty="0"/>
              <a:t>하단 알림 팝업의 최대 길이를 조정할 수 있게 해주세요</a:t>
            </a:r>
            <a:r>
              <a:rPr lang="en-US" altLang="ko-KR" sz="1400" dirty="0"/>
              <a:t>. (</a:t>
            </a:r>
            <a:r>
              <a:rPr lang="ko-KR" altLang="en-US" sz="1400" dirty="0"/>
              <a:t>내부 스크롤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596" y="4612154"/>
            <a:ext cx="4286848" cy="762106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6498236" y="5179102"/>
            <a:ext cx="218106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99354" y="5941208"/>
            <a:ext cx="3557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현재 위치에 </a:t>
            </a:r>
            <a:r>
              <a:rPr lang="en-US" altLang="ko-KR" sz="1400" dirty="0" smtClean="0"/>
              <a:t>max-height </a:t>
            </a:r>
            <a:r>
              <a:rPr lang="ko-KR" altLang="en-US" sz="1400" dirty="0" smtClean="0"/>
              <a:t>값을 넣어주세요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564505" y="3010860"/>
            <a:ext cx="1176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57380" y="338482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스크롤 추가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6498236" y="5254052"/>
            <a:ext cx="0" cy="61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76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2230" y="2548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95" y="846943"/>
            <a:ext cx="2536716" cy="32039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406" y="119922"/>
            <a:ext cx="4761085" cy="26618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406" y="3456948"/>
            <a:ext cx="4788878" cy="2370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57353" y="4273692"/>
            <a:ext cx="1092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420px </a:t>
            </a:r>
            <a:r>
              <a:rPr lang="ko-KR" altLang="en-US" sz="1400" dirty="0" smtClean="0"/>
              <a:t>이하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935602" y="2830545"/>
            <a:ext cx="1318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420 ~ 1190px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855654" y="5827191"/>
            <a:ext cx="1192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1190px </a:t>
            </a:r>
            <a:r>
              <a:rPr lang="ko-KR" altLang="en-US" sz="1400" dirty="0" smtClean="0"/>
              <a:t>이상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0" y="6408295"/>
            <a:ext cx="12192000" cy="449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아래에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39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392" y="247336"/>
            <a:ext cx="3506662" cy="58358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665" y="624579"/>
            <a:ext cx="2429214" cy="152421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7007902" y="777000"/>
            <a:ext cx="107929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90665" y="929421"/>
            <a:ext cx="3187091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Html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tabletMode </a:t>
            </a:r>
            <a:r>
              <a:rPr lang="ko-KR" altLang="en-US" sz="1400" dirty="0" smtClean="0"/>
              <a:t>클래스를 넣으면</a:t>
            </a:r>
            <a:r>
              <a:rPr lang="en-US" altLang="ko-KR" sz="14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Width: 100% </a:t>
            </a:r>
            <a:r>
              <a:rPr lang="ko-KR" altLang="en-US" sz="1400" dirty="0" smtClean="0"/>
              <a:t>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변경됩니다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927" y="2002068"/>
            <a:ext cx="4172532" cy="8002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143334" y="3388173"/>
            <a:ext cx="4305987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pc.css </a:t>
            </a:r>
            <a:r>
              <a:rPr lang="ko-KR" altLang="en-US" sz="1400" dirty="0" smtClean="0"/>
              <a:t>수치로 전체적인 크기를 조정할 수 있습니다</a:t>
            </a:r>
            <a:r>
              <a:rPr lang="en-US" altLang="ko-KR" sz="1400" dirty="0" smtClean="0"/>
              <a:t>.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8671810" y="2802280"/>
            <a:ext cx="0" cy="51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25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2230" y="254832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UI-SJN-23-001L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2230" y="846943"/>
            <a:ext cx="8959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6. </a:t>
            </a:r>
            <a:r>
              <a:rPr lang="ko-KR" altLang="en-US" sz="1400" dirty="0"/>
              <a:t>지도 에서 상세보기 팝업의 높이 조정하는 부분이 모바일 터치로는 되는데 마우스로는 안되는 부분 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46" y="1361991"/>
            <a:ext cx="2612839" cy="5313449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3425252" y="4204741"/>
            <a:ext cx="0" cy="24706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8481" y="513231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터치영역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425252" y="1626433"/>
            <a:ext cx="0" cy="24706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48481" y="2666431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인식오류</a:t>
            </a:r>
            <a:r>
              <a:rPr lang="ko-KR" altLang="en-US" sz="1400" dirty="0" smtClean="0"/>
              <a:t> 영역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542066" y="3158936"/>
            <a:ext cx="5110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마우스를 빠르게 인식 오류 영역으로 올리면 </a:t>
            </a:r>
            <a:r>
              <a:rPr lang="ko-KR" altLang="en-US" sz="1400" dirty="0" smtClean="0">
                <a:solidFill>
                  <a:srgbClr val="FF0000"/>
                </a:solidFill>
              </a:rPr>
              <a:t>문제가 있습니다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02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163</Words>
  <Application>Microsoft Office PowerPoint</Application>
  <PresentationFormat>와이드스크린</PresentationFormat>
  <Paragraphs>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28</cp:revision>
  <dcterms:created xsi:type="dcterms:W3CDTF">2022-03-17T02:17:20Z</dcterms:created>
  <dcterms:modified xsi:type="dcterms:W3CDTF">2022-03-21T08:30:38Z</dcterms:modified>
</cp:coreProperties>
</file>