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UI-SJN-84-001U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07088" y="23584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1" y="1086787"/>
            <a:ext cx="3305455" cy="437173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2840636" y="2512339"/>
            <a:ext cx="1948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425252" y="2666228"/>
            <a:ext cx="1371600" cy="174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38</cp:revision>
  <dcterms:created xsi:type="dcterms:W3CDTF">2022-03-17T02:17:20Z</dcterms:created>
  <dcterms:modified xsi:type="dcterms:W3CDTF">2022-03-24T01:57:04Z</dcterms:modified>
</cp:coreProperties>
</file>