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20A3AA-B359-908A-8F61-A5F1FF6B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3" y="1087681"/>
            <a:ext cx="1667108" cy="3000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27A804-7DAE-FB1A-BE31-51EB7525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47" y="1087681"/>
            <a:ext cx="3801005" cy="647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36D77F-90D5-C220-95C3-C25320DA35C5}"/>
              </a:ext>
            </a:extLst>
          </p:cNvPr>
          <p:cNvSpPr txBox="1"/>
          <p:nvPr/>
        </p:nvSpPr>
        <p:spPr>
          <a:xfrm>
            <a:off x="5082139" y="35132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및 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2AA2BA-0A6A-63E7-7B2B-36EFA4E20DB2}"/>
              </a:ext>
            </a:extLst>
          </p:cNvPr>
          <p:cNvCxnSpPr/>
          <p:nvPr/>
        </p:nvCxnSpPr>
        <p:spPr>
          <a:xfrm flipV="1">
            <a:off x="6198669" y="1735471"/>
            <a:ext cx="1617045" cy="149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A75371-5225-0C89-7253-B48D5D3F4C0C}"/>
              </a:ext>
            </a:extLst>
          </p:cNvPr>
          <p:cNvCxnSpPr/>
          <p:nvPr/>
        </p:nvCxnSpPr>
        <p:spPr>
          <a:xfrm flipH="1" flipV="1">
            <a:off x="1951264" y="2841171"/>
            <a:ext cx="2743200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5FCB8AF-FC69-0E6C-9518-1876D650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4" y="4250757"/>
            <a:ext cx="2162477" cy="115268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91FCC5-1160-D67D-D63A-E79752A08ED1}"/>
              </a:ext>
            </a:extLst>
          </p:cNvPr>
          <p:cNvCxnSpPr/>
          <p:nvPr/>
        </p:nvCxnSpPr>
        <p:spPr>
          <a:xfrm flipH="1">
            <a:off x="2217262" y="4523014"/>
            <a:ext cx="10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D59907-613D-E173-AAE5-E1F33FD604B0}"/>
              </a:ext>
            </a:extLst>
          </p:cNvPr>
          <p:cNvSpPr txBox="1"/>
          <p:nvPr/>
        </p:nvSpPr>
        <p:spPr>
          <a:xfrm>
            <a:off x="3332067" y="438800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태그 추가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29175B-D218-758B-6B4E-DF925938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18" y="788519"/>
            <a:ext cx="2953162" cy="5620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0D7A7A-65F4-8BC8-DB56-1B243252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18" y="1828799"/>
            <a:ext cx="3124636" cy="13051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4F17F7-B2CC-F2D5-7114-991F3171E7AB}"/>
              </a:ext>
            </a:extLst>
          </p:cNvPr>
          <p:cNvSpPr txBox="1"/>
          <p:nvPr/>
        </p:nvSpPr>
        <p:spPr>
          <a:xfrm>
            <a:off x="6405489" y="3453493"/>
            <a:ext cx="31093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fleatText</a:t>
            </a:r>
            <a:r>
              <a:rPr lang="ko-KR" altLang="en-US" sz="1400" dirty="0"/>
              <a:t> 클래스와 </a:t>
            </a:r>
            <a:r>
              <a:rPr lang="en-US" altLang="ko-KR" sz="1400" dirty="0"/>
              <a:t>width</a:t>
            </a:r>
            <a:r>
              <a:rPr lang="ko-KR" altLang="en-US" sz="1400" dirty="0"/>
              <a:t>를 넣으시면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좌우 반복 슬라이드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9C6EE-52E3-29BA-1E6A-584266AE101F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0A19D-2355-2585-9145-177FDB5FD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54" y="1492278"/>
            <a:ext cx="2495898" cy="695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821F87-56DC-31A7-8B75-EBE4E6CD8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07" y="2607243"/>
            <a:ext cx="36866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76EE90-32F0-35D0-4FE0-B048D6C9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05" y="1797456"/>
            <a:ext cx="3658111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05DE4-0CC4-632B-D1DA-5B93A21BB3B4}"/>
              </a:ext>
            </a:extLst>
          </p:cNvPr>
          <p:cNvSpPr txBox="1"/>
          <p:nvPr/>
        </p:nvSpPr>
        <p:spPr>
          <a:xfrm>
            <a:off x="4906251" y="8423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견학 신청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B27F9-CD33-98BA-6986-D1298B7B3BDA}"/>
              </a:ext>
            </a:extLst>
          </p:cNvPr>
          <p:cNvSpPr txBox="1"/>
          <p:nvPr/>
        </p:nvSpPr>
        <p:spPr>
          <a:xfrm>
            <a:off x="3809895" y="3120808"/>
            <a:ext cx="379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에서 </a:t>
            </a:r>
            <a:r>
              <a:rPr lang="en-US" altLang="ko-KR" dirty="0"/>
              <a:t>7rem </a:t>
            </a:r>
            <a:r>
              <a:rPr lang="ko-KR" altLang="en-US" dirty="0"/>
              <a:t>으로 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11DE3B-FEBE-1D43-7F48-209124B42871}"/>
              </a:ext>
            </a:extLst>
          </p:cNvPr>
          <p:cNvCxnSpPr/>
          <p:nvPr/>
        </p:nvCxnSpPr>
        <p:spPr>
          <a:xfrm flipV="1">
            <a:off x="5501125" y="2326821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8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BB9B6-7D35-FD79-EAA2-ACD6CC2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03121"/>
            <a:ext cx="3858163" cy="563958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1DC79E-956F-6DE1-AD16-D024424081B8}"/>
              </a:ext>
            </a:extLst>
          </p:cNvPr>
          <p:cNvCxnSpPr/>
          <p:nvPr/>
        </p:nvCxnSpPr>
        <p:spPr>
          <a:xfrm>
            <a:off x="4645091" y="3485979"/>
            <a:ext cx="1094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86188C-C5C4-6C48-61F0-877E7ED7A983}"/>
              </a:ext>
            </a:extLst>
          </p:cNvPr>
          <p:cNvSpPr txBox="1"/>
          <p:nvPr/>
        </p:nvSpPr>
        <p:spPr>
          <a:xfrm>
            <a:off x="4481807" y="2726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디자인 수정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66E344-1C6B-5791-405B-C1016B04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30" y="903121"/>
            <a:ext cx="3762900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71FBBD-B89C-E2A5-5395-1D6D2000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02" y="3206965"/>
            <a:ext cx="3477110" cy="116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B649CC-38A2-D9A4-23A8-52817698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20" y="3207137"/>
            <a:ext cx="3486637" cy="12098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BAD9E73-2A6F-BB40-0C13-8B368FC29353}"/>
              </a:ext>
            </a:extLst>
          </p:cNvPr>
          <p:cNvCxnSpPr>
            <a:cxnSpLocks/>
          </p:cNvCxnSpPr>
          <p:nvPr/>
        </p:nvCxnSpPr>
        <p:spPr>
          <a:xfrm>
            <a:off x="4621844" y="4008335"/>
            <a:ext cx="1782858" cy="8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BA3084-6FB2-1A1C-B63F-7464EB4C6314}"/>
              </a:ext>
            </a:extLst>
          </p:cNvPr>
          <p:cNvSpPr txBox="1"/>
          <p:nvPr/>
        </p:nvSpPr>
        <p:spPr>
          <a:xfrm>
            <a:off x="4752177" y="42323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구조변경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D23DEC-D165-72BB-B40C-3699FF15CB1C}"/>
              </a:ext>
            </a:extLst>
          </p:cNvPr>
          <p:cNvCxnSpPr/>
          <p:nvPr/>
        </p:nvCxnSpPr>
        <p:spPr>
          <a:xfrm flipV="1">
            <a:off x="8752113" y="4369177"/>
            <a:ext cx="0" cy="61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A02D8C-42BB-ADA5-2014-28A48BB83999}"/>
              </a:ext>
            </a:extLst>
          </p:cNvPr>
          <p:cNvSpPr txBox="1"/>
          <p:nvPr/>
        </p:nvSpPr>
        <p:spPr>
          <a:xfrm>
            <a:off x="7822210" y="5060662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클래스명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btnRemove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400" dirty="0"/>
              <a:t>로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548DB-2F60-41CB-2458-1FCFF3854E0D}"/>
              </a:ext>
            </a:extLst>
          </p:cNvPr>
          <p:cNvSpPr txBox="1"/>
          <p:nvPr/>
        </p:nvSpPr>
        <p:spPr>
          <a:xfrm>
            <a:off x="1200150" y="587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통합검색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74D0D-022C-CC2C-30AE-DCA3A3948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758531"/>
            <a:ext cx="380100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1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34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303</cp:revision>
  <dcterms:created xsi:type="dcterms:W3CDTF">2022-03-17T02:17:20Z</dcterms:created>
  <dcterms:modified xsi:type="dcterms:W3CDTF">2022-05-12T09:05:01Z</dcterms:modified>
</cp:coreProperties>
</file>