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0" r:id="rId8"/>
    <p:sldId id="322" r:id="rId9"/>
    <p:sldId id="323" r:id="rId10"/>
    <p:sldId id="321" r:id="rId11"/>
    <p:sldId id="298" r:id="rId12"/>
    <p:sldId id="301" r:id="rId13"/>
    <p:sldId id="310" r:id="rId14"/>
    <p:sldId id="312" r:id="rId15"/>
    <p:sldId id="314" r:id="rId16"/>
    <p:sldId id="315" r:id="rId17"/>
    <p:sldId id="313" r:id="rId18"/>
    <p:sldId id="317" r:id="rId19"/>
    <p:sldId id="304" r:id="rId20"/>
    <p:sldId id="311" r:id="rId21"/>
    <p:sldId id="300" r:id="rId22"/>
    <p:sldId id="294" r:id="rId23"/>
    <p:sldId id="295" r:id="rId24"/>
    <p:sldId id="308" r:id="rId25"/>
    <p:sldId id="309" r:id="rId26"/>
    <p:sldId id="299" r:id="rId27"/>
    <p:sldId id="293" r:id="rId28"/>
    <p:sldId id="29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사자리지지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906</Words>
  <Application>Microsoft Office PowerPoint</Application>
  <PresentationFormat>와이드스크린</PresentationFormat>
  <Paragraphs>127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414</cp:revision>
  <dcterms:created xsi:type="dcterms:W3CDTF">2022-03-17T02:17:20Z</dcterms:created>
  <dcterms:modified xsi:type="dcterms:W3CDTF">2022-07-01T04:41:12Z</dcterms:modified>
</cp:coreProperties>
</file>