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72" r:id="rId8"/>
    <p:sldId id="264" r:id="rId9"/>
    <p:sldId id="265" r:id="rId10"/>
    <p:sldId id="266" r:id="rId11"/>
    <p:sldId id="267" r:id="rId12"/>
    <p:sldId id="268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76" y="795150"/>
            <a:ext cx="11269648" cy="26768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00867" y="2802467"/>
            <a:ext cx="6688666" cy="330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 smtClean="0"/>
              <a:t>보류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8135" y="22563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UI-SJN-30-006L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6" y="4104896"/>
            <a:ext cx="4134427" cy="18862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" y="866861"/>
            <a:ext cx="7239000" cy="232568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065867" y="3464447"/>
            <a:ext cx="0" cy="5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2294" y="4488508"/>
            <a:ext cx="274498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옆 모양대로 만들었습니다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items-gasStation</a:t>
            </a:r>
            <a:r>
              <a:rPr lang="ko-KR" altLang="en-US" sz="1400" dirty="0" smtClean="0"/>
              <a:t>에만 클래스가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들어가 있습니다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359" y="4104896"/>
            <a:ext cx="2667372" cy="1829055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8861711" y="4318000"/>
            <a:ext cx="106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6510867"/>
            <a:ext cx="12192000" cy="34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아래에 계속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2" y="621922"/>
            <a:ext cx="3115110" cy="54109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30" y="3854357"/>
            <a:ext cx="3658111" cy="1333686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833533" y="4038600"/>
            <a:ext cx="7958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1230" y="5231849"/>
            <a:ext cx="23471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infomation2 </a:t>
            </a:r>
            <a:r>
              <a:rPr lang="ko-KR" altLang="en-US" sz="1400" dirty="0" smtClean="0"/>
              <a:t>추가했습니다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511" y="1341822"/>
            <a:ext cx="420111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45" y="350935"/>
            <a:ext cx="6106377" cy="6173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8696" y="2954315"/>
            <a:ext cx="26837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박과장님이</a:t>
            </a:r>
            <a:r>
              <a:rPr lang="ko-KR" altLang="en-US" sz="1400" dirty="0" smtClean="0"/>
              <a:t> 해결해 주셨습니다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535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8135" y="22563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19" y="1234282"/>
            <a:ext cx="4494414" cy="16139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36" y="918457"/>
            <a:ext cx="4086795" cy="251495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9779001" y="3285067"/>
            <a:ext cx="0" cy="90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28021" y="4334933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537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60" y="779139"/>
            <a:ext cx="3725107" cy="39870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0" y="1109339"/>
            <a:ext cx="3322260" cy="312989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182533" y="2904067"/>
            <a:ext cx="93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01737" y="5164956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로 패딩을 더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346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09" y="431801"/>
            <a:ext cx="3901807" cy="54596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90" y="1081831"/>
            <a:ext cx="4143953" cy="4525006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5029200" y="3429000"/>
            <a:ext cx="575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0624" y="6026885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가로 크기를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9389533" y="5308600"/>
            <a:ext cx="0" cy="47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3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6" y="1699520"/>
            <a:ext cx="3723380" cy="3109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2848" y="5291956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적용하면 이 </a:t>
            </a:r>
            <a:r>
              <a:rPr lang="ko-KR" altLang="en-US" sz="1400" dirty="0" err="1" smtClean="0"/>
              <a:t>상태일거에요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9" y="130115"/>
            <a:ext cx="2810267" cy="857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411" y="1158917"/>
            <a:ext cx="3296110" cy="134321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568266" y="1981200"/>
            <a:ext cx="109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5495" y="5291956"/>
            <a:ext cx="422994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contents </a:t>
            </a:r>
            <a:r>
              <a:rPr lang="ko-KR" altLang="en-US" sz="1400" dirty="0" smtClean="0"/>
              <a:t>부분에 </a:t>
            </a:r>
            <a:r>
              <a:rPr lang="en-US" altLang="ko-KR" sz="1400" dirty="0" smtClean="0"/>
              <a:t>padding-top: 0; </a:t>
            </a:r>
            <a:r>
              <a:rPr lang="ko-KR" altLang="en-US" sz="1400" dirty="0" smtClean="0"/>
              <a:t>넣어주세요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공통 부분이라 </a:t>
            </a:r>
            <a:r>
              <a:rPr lang="en-US" altLang="ko-KR" sz="1400" dirty="0" smtClean="0"/>
              <a:t>CSS</a:t>
            </a:r>
            <a:r>
              <a:rPr lang="ko-KR" altLang="en-US" sz="1400" dirty="0" smtClean="0"/>
              <a:t>에서 수정할 수가 없어요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153" y="1649074"/>
            <a:ext cx="3546068" cy="179218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8094133" y="2929467"/>
            <a:ext cx="3437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569" y="3441255"/>
            <a:ext cx="3181794" cy="111458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8373533" y="4258733"/>
            <a:ext cx="109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4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74" y="3403430"/>
            <a:ext cx="4191585" cy="24387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948" y="523168"/>
            <a:ext cx="4210638" cy="25435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40" y="497900"/>
            <a:ext cx="4191585" cy="29055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41361" y="6062423"/>
            <a:ext cx="17860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영역을 줄였습니다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22133" y="3717699"/>
            <a:ext cx="304442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다르네요</a:t>
            </a:r>
            <a:r>
              <a:rPr lang="en-US" altLang="ko-KR" sz="1400" dirty="0" smtClean="0"/>
              <a:t>. HTML </a:t>
            </a:r>
            <a:r>
              <a:rPr lang="ko-KR" altLang="en-US" sz="1400" dirty="0" smtClean="0"/>
              <a:t>확인해서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수정해주세요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4148667" y="3066698"/>
            <a:ext cx="296333" cy="5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690533" y="2497667"/>
            <a:ext cx="2633134" cy="110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1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72" y="2854241"/>
            <a:ext cx="4124901" cy="1200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01" y="339290"/>
            <a:ext cx="4172532" cy="6230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96027" y="3085784"/>
            <a:ext cx="19656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공간을 더 벌렸습니다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874000" y="3293533"/>
            <a:ext cx="1608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35" y="1577348"/>
            <a:ext cx="4448796" cy="1400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5230" y="2736991"/>
            <a:ext cx="45538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transform: translateX(0px) </a:t>
            </a:r>
            <a:r>
              <a:rPr lang="ko-KR" altLang="en-US" sz="1400" dirty="0" smtClean="0"/>
              <a:t> 여기에 넣어주세요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62" y="1391637"/>
            <a:ext cx="3886742" cy="100979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275667" y="1905000"/>
            <a:ext cx="18542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6000" y="1727200"/>
            <a:ext cx="8212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0"/>
          </p:cNvCxnSpPr>
          <p:nvPr/>
        </p:nvCxnSpPr>
        <p:spPr>
          <a:xfrm flipH="1" flipV="1">
            <a:off x="7882471" y="1727201"/>
            <a:ext cx="889697" cy="100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081867" y="2736992"/>
            <a:ext cx="0" cy="96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59" y="3896634"/>
            <a:ext cx="6382641" cy="2734057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1143000" y="4267199"/>
            <a:ext cx="19388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8125" y="4755831"/>
            <a:ext cx="216437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태그 추가했습니다</a:t>
            </a:r>
            <a:r>
              <a:rPr lang="en-US" altLang="ko-KR" dirty="0" smtClean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0265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err="1" smtClean="0"/>
              <a:t>정차장님</a:t>
            </a:r>
            <a:r>
              <a:rPr lang="ko-KR" altLang="en-US" sz="8000" dirty="0" smtClean="0"/>
              <a:t> 요청사항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9521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822" y="690777"/>
            <a:ext cx="4143953" cy="2743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212"/>
            <a:ext cx="7015659" cy="382365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646333" y="3290236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05427" y="3560109"/>
            <a:ext cx="160653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css </a:t>
            </a:r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71" y="5075698"/>
            <a:ext cx="3639058" cy="990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071" y="6180092"/>
            <a:ext cx="73709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 변경 및 낮음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높음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매우높음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다른곳과</a:t>
            </a:r>
            <a:r>
              <a:rPr lang="ko-KR" altLang="en-US" sz="1400" dirty="0" smtClean="0"/>
              <a:t> 통일하기위해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변경됐습니다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71" y="3379202"/>
            <a:ext cx="3772426" cy="1362265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1109134" y="4182534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505" y="4741467"/>
            <a:ext cx="2172003" cy="24768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 flipV="1">
            <a:off x="3800104" y="4016358"/>
            <a:ext cx="1246909" cy="66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691176" y="5056882"/>
            <a:ext cx="5026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1176" y="5127296"/>
            <a:ext cx="5437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753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101</Words>
  <Application>Microsoft Office PowerPoint</Application>
  <PresentationFormat>와이드스크린</PresentationFormat>
  <Paragraphs>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220</cp:revision>
  <dcterms:created xsi:type="dcterms:W3CDTF">2022-03-17T02:17:20Z</dcterms:created>
  <dcterms:modified xsi:type="dcterms:W3CDTF">2022-04-05T08:19:09Z</dcterms:modified>
</cp:coreProperties>
</file>