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3343" y="2653840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3" y="1440645"/>
            <a:ext cx="4035647" cy="9738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96852" y="2001187"/>
            <a:ext cx="100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03" y="1501166"/>
            <a:ext cx="42201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1947" y="5027123"/>
            <a:ext cx="3845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하단 영역이 고정인 경우 </a:t>
            </a:r>
            <a:r>
              <a:rPr lang="en-US" altLang="ko-KR" sz="1400" dirty="0" smtClean="0"/>
              <a:t>block</a:t>
            </a:r>
            <a:r>
              <a:rPr lang="ko-KR" altLang="en-US" sz="1400" dirty="0" smtClean="0"/>
              <a:t>을 넣어주세요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56" y="2102665"/>
            <a:ext cx="4334480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47" y="5563949"/>
            <a:ext cx="362000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7" y="1154213"/>
            <a:ext cx="4277322" cy="54300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930577" y="1491521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37" y="2260695"/>
            <a:ext cx="481413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버전 작업하느라 기존 아이콘을 모두 </a:t>
            </a:r>
            <a:r>
              <a:rPr lang="en-US" altLang="ko-KR" sz="1400" dirty="0" smtClean="0"/>
              <a:t>hidden </a:t>
            </a:r>
            <a:r>
              <a:rPr lang="ko-KR" altLang="en-US" sz="1400" dirty="0" smtClean="0"/>
              <a:t>처리하고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177" y="352269"/>
            <a:ext cx="541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UI-SJN-41-001L, </a:t>
            </a:r>
            <a:r>
              <a:rPr lang="en-US" altLang="ko-KR" dirty="0" smtClean="0"/>
              <a:t>UI-SJN-50-002L</a:t>
            </a:r>
            <a:r>
              <a:rPr lang="en-US" altLang="ko-KR" dirty="0"/>
              <a:t>, </a:t>
            </a:r>
            <a:r>
              <a:rPr lang="en-US" altLang="ko-KR" dirty="0" smtClean="0"/>
              <a:t>UI-SJN-50-005L,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UI-SJN-50-007L, UI-SJN-50-009L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866682" y="2488365"/>
            <a:ext cx="0" cy="24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843" y="5778706"/>
            <a:ext cx="4646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2" y="988918"/>
            <a:ext cx="2562682" cy="551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101" y="352269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swiperHidden </a:t>
            </a:r>
            <a:r>
              <a:rPr lang="ko-KR" altLang="en-US" dirty="0"/>
              <a:t>넣었더니 배경의 좌우 </a:t>
            </a:r>
            <a:r>
              <a:rPr lang="ko-KR" altLang="en-US" dirty="0" err="1"/>
              <a:t>짤림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2499" y="4889958"/>
            <a:ext cx="24545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</a:t>
            </a:r>
            <a:r>
              <a:rPr lang="ko-KR" altLang="en-US" sz="1400" dirty="0" err="1" smtClean="0"/>
              <a:t>해결될거에요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3" y="1248968"/>
            <a:ext cx="7000407" cy="268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499" y="4412152"/>
            <a:ext cx="3661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위치에 </a:t>
            </a:r>
            <a:r>
              <a:rPr lang="en-US" altLang="ko-KR" sz="1400" dirty="0" smtClean="0"/>
              <a:t>swiperHidden </a:t>
            </a:r>
            <a:r>
              <a:rPr lang="ko-KR" altLang="en-US" sz="1400" dirty="0" smtClean="0"/>
              <a:t>클래스 추가해주세요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799225" y="1596453"/>
            <a:ext cx="0" cy="271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28" y="5097707"/>
            <a:ext cx="3458058" cy="156231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743200" y="4774367"/>
            <a:ext cx="727023" cy="6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616" y="4619901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변경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570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3985" y="2601839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변경하고 상하 간격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33851" y="4347148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서비스 개선 요청하기 버튼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나오는 레이어 스크롤 관련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UI-SJN-82-002U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101" y="961584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서비스개선요청 </a:t>
            </a:r>
            <a:r>
              <a:rPr lang="en-US" altLang="ko-KR" sz="1400" dirty="0"/>
              <a:t>: </a:t>
            </a:r>
            <a:r>
              <a:rPr lang="ko-KR" altLang="en-US" sz="1400" dirty="0"/>
              <a:t>제목 </a:t>
            </a:r>
            <a:r>
              <a:rPr lang="en-US" altLang="ko-KR" sz="1400" dirty="0"/>
              <a:t>1</a:t>
            </a:r>
            <a:r>
              <a:rPr lang="ko-KR" altLang="en-US" sz="1400" dirty="0"/>
              <a:t>줄 표시 및 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669693"/>
            <a:ext cx="3743847" cy="1000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66" y="1820328"/>
            <a:ext cx="3696216" cy="57158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474564" y="2106118"/>
            <a:ext cx="70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51" y="3378067"/>
            <a:ext cx="2312180" cy="33845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914" y="3599331"/>
            <a:ext cx="3810532" cy="149563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172793" y="4227226"/>
            <a:ext cx="7495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9812" y="5461250"/>
            <a:ext cx="358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폼 태그를 </a:t>
            </a:r>
            <a:r>
              <a:rPr lang="en-US" altLang="ko-KR" sz="1400" dirty="0"/>
              <a:t>layerWrap full </a:t>
            </a:r>
            <a:r>
              <a:rPr lang="ko-KR" altLang="en-US" sz="1400" dirty="0" smtClean="0"/>
              <a:t>위로 올려주세요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13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101" y="961584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PC </a:t>
            </a:r>
            <a:r>
              <a:rPr lang="ko-KR" altLang="en-US" sz="1400" dirty="0" err="1"/>
              <a:t>상태일때</a:t>
            </a:r>
            <a:r>
              <a:rPr lang="ko-KR" altLang="en-US" sz="1400" dirty="0"/>
              <a:t> </a:t>
            </a:r>
            <a:r>
              <a:rPr lang="en-US" altLang="ko-KR" sz="1400" dirty="0"/>
              <a:t>BOT, FULL </a:t>
            </a:r>
            <a:r>
              <a:rPr lang="ko-KR" altLang="en-US" sz="1400" dirty="0"/>
              <a:t>레이어 위치 </a:t>
            </a:r>
            <a:r>
              <a:rPr lang="ko-KR" altLang="en-US" sz="1400" dirty="0" err="1"/>
              <a:t>가운데용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팝업창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957960"/>
            <a:ext cx="4458322" cy="4096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83" y="2012712"/>
            <a:ext cx="5449060" cy="419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83" y="2903720"/>
            <a:ext cx="4115374" cy="54300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187783" y="3235181"/>
            <a:ext cx="6970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31368" y="3446721"/>
            <a:ext cx="0" cy="55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91216" y="4131226"/>
            <a:ext cx="318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typeBot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typeCenter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53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961584"/>
            <a:ext cx="3051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chatbotAniText 0.5s 8s 4s-&gt;8s </a:t>
            </a:r>
            <a:r>
              <a:rPr lang="ko-KR" altLang="en-US" sz="1400" dirty="0"/>
              <a:t>변경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386997" y="2057400"/>
            <a:ext cx="35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3" y="1751966"/>
            <a:ext cx="11890082" cy="61086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497626" y="2178374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51626" y="2057400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820525" y="2136098"/>
            <a:ext cx="2031167" cy="85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819914" y="2248525"/>
            <a:ext cx="2700807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9747" y="306923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속도 조절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8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64" y="1934053"/>
            <a:ext cx="2381582" cy="981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2" y="1771419"/>
            <a:ext cx="4153480" cy="165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718" y="406233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바 수정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830027" y="22936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이상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961584"/>
            <a:ext cx="411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PC </a:t>
            </a:r>
            <a:r>
              <a:rPr lang="ko-KR" altLang="en-US" sz="1400" dirty="0"/>
              <a:t>버전 </a:t>
            </a:r>
            <a:r>
              <a:rPr lang="ko-KR" altLang="en-US" sz="1400" dirty="0" err="1"/>
              <a:t>스크롤바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디자인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기상 날씨 클래스 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7942" y="3600908"/>
            <a:ext cx="24545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CSS </a:t>
            </a:r>
            <a:r>
              <a:rPr lang="ko-KR" altLang="en-US" sz="1400" dirty="0"/>
              <a:t>적용하면 </a:t>
            </a:r>
            <a:r>
              <a:rPr lang="ko-KR" altLang="en-US" sz="1400" dirty="0" err="1"/>
              <a:t>해결될거에요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22" y="4635651"/>
            <a:ext cx="4239217" cy="193384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75154" y="354517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322695" y="2983043"/>
            <a:ext cx="0" cy="5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5" y="1819538"/>
            <a:ext cx="2881233" cy="2107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27" y="1933798"/>
            <a:ext cx="2972548" cy="332025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717561" y="3020518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9332" y="4372901"/>
            <a:ext cx="276870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직접 순서와 항목 변경하여 보기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나타남니다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056" y="1247306"/>
            <a:ext cx="4337279" cy="312559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7922302" y="2012429"/>
            <a:ext cx="0" cy="20798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0551" y="4857438"/>
            <a:ext cx="32848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settingMenuBody</a:t>
            </a:r>
            <a:r>
              <a:rPr lang="ko-KR" altLang="en-US" sz="1400" dirty="0" smtClean="0"/>
              <a:t>클래스 추가했고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원래 있던 태그들은 </a:t>
            </a:r>
            <a:r>
              <a:rPr lang="ko-KR" altLang="en-US" sz="1400" dirty="0" err="1" smtClean="0"/>
              <a:t>위치이동됐습니다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64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141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63</cp:revision>
  <dcterms:created xsi:type="dcterms:W3CDTF">2022-03-17T02:17:20Z</dcterms:created>
  <dcterms:modified xsi:type="dcterms:W3CDTF">2022-03-28T05:42:04Z</dcterms:modified>
</cp:coreProperties>
</file>