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4" y="383441"/>
            <a:ext cx="4601217" cy="2924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22" y="4540104"/>
            <a:ext cx="3762900" cy="2095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22" y="448790"/>
            <a:ext cx="5591955" cy="380100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420533" y="1845732"/>
            <a:ext cx="2489200" cy="11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222</cp:revision>
  <dcterms:created xsi:type="dcterms:W3CDTF">2022-03-17T02:17:20Z</dcterms:created>
  <dcterms:modified xsi:type="dcterms:W3CDTF">2022-04-12T08:28:54Z</dcterms:modified>
</cp:coreProperties>
</file>