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3" y="1760686"/>
            <a:ext cx="4231292" cy="1133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230" y="846943"/>
            <a:ext cx="90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부분을 두줄 안내 슬라이드 안에 넣어주세요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p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span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변경해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8" y="1760686"/>
            <a:ext cx="4119480" cy="15312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443" y="4077724"/>
            <a:ext cx="4112705" cy="1497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0879" y="58986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 줄일 경우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60" y="4215404"/>
            <a:ext cx="28483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79" y="1753194"/>
            <a:ext cx="5477639" cy="1552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920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파일을 백그라운드 이미지로 하지 않고 </a:t>
            </a:r>
            <a:r>
              <a:rPr lang="en-US" altLang="ko-KR" sz="1400" dirty="0"/>
              <a:t>img </a:t>
            </a:r>
            <a:r>
              <a:rPr lang="ko-KR" altLang="en-US" sz="1400" dirty="0"/>
              <a:t>태그로 해주세요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관리자가 변경할 수 있음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2" y="3770026"/>
            <a:ext cx="6151944" cy="2670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3029" y="3770026"/>
            <a:ext cx="49692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삭제했습니다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 </a:t>
            </a:r>
            <a:r>
              <a:rPr lang="ko-KR" altLang="en-US" sz="1400" dirty="0" smtClean="0"/>
              <a:t>태그에서 클래스 삭제했습니다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85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10" y="1942420"/>
            <a:ext cx="1428949" cy="666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" y="2004586"/>
            <a:ext cx="1371791" cy="49536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638267" y="2181069"/>
            <a:ext cx="65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55" y="3190983"/>
            <a:ext cx="2981741" cy="68589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264698" y="3687580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230" y="846943"/>
            <a:ext cx="565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상단 알림 아이콘의 </a:t>
            </a:r>
            <a:r>
              <a:rPr lang="en-US" altLang="ko-KR" sz="1400" dirty="0"/>
              <a:t>(</a:t>
            </a:r>
            <a:r>
              <a:rPr lang="ko-KR" altLang="en-US" sz="1400" dirty="0"/>
              <a:t>종 모양</a:t>
            </a:r>
            <a:r>
              <a:rPr lang="en-US" altLang="ko-KR" sz="1400" dirty="0"/>
              <a:t>) New </a:t>
            </a:r>
            <a:r>
              <a:rPr lang="ko-KR" altLang="en-US" sz="1400" dirty="0"/>
              <a:t>가 붙은 아이콘 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8677" y="249995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9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" y="1821939"/>
            <a:ext cx="3507698" cy="3171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86" y="1888761"/>
            <a:ext cx="4124121" cy="2244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6008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하단 알림 팝업의 최대 길이를 조정할 수 있게 해주세요</a:t>
            </a:r>
            <a:r>
              <a:rPr lang="en-US" altLang="ko-KR" sz="1400" dirty="0"/>
              <a:t>. (</a:t>
            </a:r>
            <a:r>
              <a:rPr lang="ko-KR" altLang="en-US" sz="1400" dirty="0"/>
              <a:t>내부 스크롤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96" y="4612154"/>
            <a:ext cx="4286848" cy="762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498236" y="5179102"/>
            <a:ext cx="2181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9354" y="5941208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위치에 </a:t>
            </a:r>
            <a:r>
              <a:rPr lang="en-US" altLang="ko-KR" sz="1400" dirty="0" smtClean="0"/>
              <a:t>max-height </a:t>
            </a:r>
            <a:r>
              <a:rPr lang="ko-KR" altLang="en-US" sz="1400" dirty="0" smtClean="0"/>
              <a:t>값을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64505" y="3010860"/>
            <a:ext cx="117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7380" y="33848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추가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98236" y="5254052"/>
            <a:ext cx="0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230" y="254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5" y="846943"/>
            <a:ext cx="2536716" cy="3203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06" y="119922"/>
            <a:ext cx="4761085" cy="26618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06" y="3456948"/>
            <a:ext cx="4788878" cy="237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7353" y="4273692"/>
            <a:ext cx="109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420px </a:t>
            </a:r>
            <a:r>
              <a:rPr lang="ko-KR" altLang="en-US" sz="1400" dirty="0" smtClean="0"/>
              <a:t>이하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5602" y="2830545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 ~ 1190px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5654" y="5827191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1190px </a:t>
            </a:r>
            <a:r>
              <a:rPr lang="ko-KR" altLang="en-US" sz="1400" dirty="0" smtClean="0"/>
              <a:t>이상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2" y="247336"/>
            <a:ext cx="3506662" cy="5835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65" y="624579"/>
            <a:ext cx="2429214" cy="1524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007902" y="777000"/>
            <a:ext cx="10792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0665" y="929421"/>
            <a:ext cx="318709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tabletMode </a:t>
            </a:r>
            <a:r>
              <a:rPr lang="ko-KR" altLang="en-US" sz="1400" dirty="0" smtClean="0"/>
              <a:t>클래스를 넣으면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Width: 100% 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변경됩니다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927" y="2002068"/>
            <a:ext cx="4172532" cy="8002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3334" y="3388173"/>
            <a:ext cx="43059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pc.css </a:t>
            </a:r>
            <a:r>
              <a:rPr lang="ko-KR" altLang="en-US" sz="1400" dirty="0" smtClean="0"/>
              <a:t>수치로 전체적인 크기를 조정할 수 있습니다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671810" y="2802280"/>
            <a:ext cx="0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0" y="846943"/>
            <a:ext cx="895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지도 에서 상세보기 팝업의 높이 조정하는 부분이 모바일 터치로는 되는데 마우스로는 안되는 부분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6" y="1361991"/>
            <a:ext cx="2402977" cy="48866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297835" y="3896963"/>
            <a:ext cx="0" cy="2470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481" y="5132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터치영역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12824" y="1361991"/>
            <a:ext cx="0" cy="2470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8481" y="26664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인식오류</a:t>
            </a:r>
            <a:r>
              <a:rPr lang="ko-KR" altLang="en-US" sz="1400" dirty="0" smtClean="0"/>
              <a:t> 영역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2066" y="3158936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마우스를 빠르게 인식 오류 영역으로 올리면 문제가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66089" y="55956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3867" y="46287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정보영역</a:t>
            </a:r>
            <a:r>
              <a:rPr lang="ko-KR" altLang="en-US" sz="1400" dirty="0" smtClean="0"/>
              <a:t> 올렸을 경우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58" y="176977"/>
            <a:ext cx="2619352" cy="4279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6" y="281908"/>
            <a:ext cx="2592774" cy="628674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5493896" y="599606"/>
            <a:ext cx="1139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248525" y="5733738"/>
            <a:ext cx="99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226" y="3057994"/>
            <a:ext cx="3287484" cy="106923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9356463" y="3592609"/>
            <a:ext cx="0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33263" y="5363434"/>
            <a:ext cx="16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420px </a:t>
            </a:r>
            <a:r>
              <a:rPr lang="ko-KR" altLang="en-US" sz="1400" dirty="0" err="1" smtClean="0"/>
              <a:t>이하일경우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238038" y="6260878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디자인이 쉽지 않네요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디자이너 손길이 필요합니다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5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179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30</cp:revision>
  <dcterms:created xsi:type="dcterms:W3CDTF">2022-03-17T02:17:20Z</dcterms:created>
  <dcterms:modified xsi:type="dcterms:W3CDTF">2022-03-21T14:56:11Z</dcterms:modified>
</cp:coreProperties>
</file>