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4" r:id="rId3"/>
    <p:sldId id="275" r:id="rId4"/>
    <p:sldId id="271" r:id="rId5"/>
    <p:sldId id="27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931" y="178905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D7183C-4A0D-6E38-9D06-FE92CC106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68" y="1107798"/>
            <a:ext cx="3829584" cy="3982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F6C497-63AA-0FE5-D759-38FE104A392C}"/>
              </a:ext>
            </a:extLst>
          </p:cNvPr>
          <p:cNvSpPr txBox="1"/>
          <p:nvPr/>
        </p:nvSpPr>
        <p:spPr>
          <a:xfrm>
            <a:off x="821266" y="537450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미세먼지 디자인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EEDE0E-2E06-EA99-5B5D-921C8F4EF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033" y="1107798"/>
            <a:ext cx="3991532" cy="1276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E41309-6608-DAFE-4969-9EB660596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033" y="3806009"/>
            <a:ext cx="4153480" cy="1400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277A3-21CC-5E08-FF2B-8F07DFD75982}"/>
              </a:ext>
            </a:extLst>
          </p:cNvPr>
          <p:cNvSpPr txBox="1"/>
          <p:nvPr/>
        </p:nvSpPr>
        <p:spPr>
          <a:xfrm>
            <a:off x="7530971" y="2944912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글자 크기 줄였습니다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004174-954A-21BA-500C-57A94F5ADD4C}"/>
              </a:ext>
            </a:extLst>
          </p:cNvPr>
          <p:cNvCxnSpPr/>
          <p:nvPr/>
        </p:nvCxnSpPr>
        <p:spPr>
          <a:xfrm flipV="1">
            <a:off x="8263467" y="1896533"/>
            <a:ext cx="0" cy="94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E2DF632-9C32-76CF-F11C-DFFB73DC4FDB}"/>
              </a:ext>
            </a:extLst>
          </p:cNvPr>
          <p:cNvCxnSpPr/>
          <p:nvPr/>
        </p:nvCxnSpPr>
        <p:spPr>
          <a:xfrm>
            <a:off x="7975601" y="3412066"/>
            <a:ext cx="0" cy="73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5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931" y="178905"/>
            <a:ext cx="193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layer-vote-crowd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68" y="731054"/>
            <a:ext cx="4934639" cy="419158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4167265" y="3537679"/>
            <a:ext cx="2113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95868" y="3132944"/>
            <a:ext cx="45865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한줄이였던</a:t>
            </a:r>
            <a:r>
              <a:rPr lang="ko-KR" altLang="en-US" sz="1400" dirty="0" smtClean="0"/>
              <a:t> 디자인을 제가 임의로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줄로 만들었습니다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내일 디자인 수정되면 </a:t>
            </a:r>
            <a:r>
              <a:rPr lang="en-US" altLang="ko-KR" sz="1400" dirty="0" smtClean="0"/>
              <a:t>CSS </a:t>
            </a:r>
            <a:r>
              <a:rPr lang="ko-KR" altLang="en-US" sz="1400" dirty="0" smtClean="0"/>
              <a:t>수정하겠습니다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1" y="1424065"/>
            <a:ext cx="3639371" cy="517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4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931" y="178905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UI-SJN-32-100L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6C497-63AA-0FE5-D759-38FE104A392C}"/>
              </a:ext>
            </a:extLst>
          </p:cNvPr>
          <p:cNvSpPr txBox="1"/>
          <p:nvPr/>
        </p:nvSpPr>
        <p:spPr>
          <a:xfrm>
            <a:off x="5250859" y="1162266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페이지 하나 더 만들었습니다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3" y="735399"/>
            <a:ext cx="4887007" cy="8002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74" y="2134410"/>
            <a:ext cx="4525006" cy="405821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4639457" y="2645764"/>
            <a:ext cx="517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F6C497-63AA-0FE5-D759-38FE104A392C}"/>
              </a:ext>
            </a:extLst>
          </p:cNvPr>
          <p:cNvSpPr txBox="1"/>
          <p:nvPr/>
        </p:nvSpPr>
        <p:spPr>
          <a:xfrm>
            <a:off x="5155920" y="2498889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추가 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003" y="3387777"/>
            <a:ext cx="4259457" cy="6878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F6C497-63AA-0FE5-D759-38FE104A392C}"/>
              </a:ext>
            </a:extLst>
          </p:cNvPr>
          <p:cNvSpPr txBox="1"/>
          <p:nvPr/>
        </p:nvSpPr>
        <p:spPr>
          <a:xfrm>
            <a:off x="7819173" y="4570030"/>
            <a:ext cx="342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마커는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common_mapicons </a:t>
            </a:r>
            <a:r>
              <a:rPr lang="ko-KR" altLang="en-US" sz="1400" dirty="0" smtClean="0"/>
              <a:t>에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420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DF6C497-63AA-0FE5-D759-38FE104A392C}"/>
              </a:ext>
            </a:extLst>
          </p:cNvPr>
          <p:cNvSpPr txBox="1"/>
          <p:nvPr/>
        </p:nvSpPr>
        <p:spPr>
          <a:xfrm>
            <a:off x="1644892" y="300700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콘텐츠 추가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D4BDC78-79E9-F6A2-2783-16A01C73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50" y="1119445"/>
            <a:ext cx="3534268" cy="15337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69499" y="261351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common_mapicons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6C497-63AA-0FE5-D759-38FE104A392C}"/>
              </a:ext>
            </a:extLst>
          </p:cNvPr>
          <p:cNvSpPr txBox="1"/>
          <p:nvPr/>
        </p:nvSpPr>
        <p:spPr>
          <a:xfrm>
            <a:off x="8110233" y="503914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아이콘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47F199-967C-211E-270D-D8FB6F8CA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499" y="1009830"/>
            <a:ext cx="5925377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8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2C83FC1-BB02-2B17-7AF6-45EA8120D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519" y="1528603"/>
            <a:ext cx="2048161" cy="12860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AB37D8-88F7-B6C5-8555-A162D0172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163" y="1619103"/>
            <a:ext cx="2438740" cy="11050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82E30C-4628-1986-07F2-7598A30D9C28}"/>
              </a:ext>
            </a:extLst>
          </p:cNvPr>
          <p:cNvSpPr txBox="1"/>
          <p:nvPr/>
        </p:nvSpPr>
        <p:spPr>
          <a:xfrm>
            <a:off x="3619040" y="3244334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교체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23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</TotalTime>
  <Words>46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283</cp:revision>
  <dcterms:created xsi:type="dcterms:W3CDTF">2022-03-17T02:17:20Z</dcterms:created>
  <dcterms:modified xsi:type="dcterms:W3CDTF">2022-05-10T13:12:50Z</dcterms:modified>
</cp:coreProperties>
</file>