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0" y="667525"/>
            <a:ext cx="3334215" cy="1190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84" y="603446"/>
            <a:ext cx="3667637" cy="316274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15193" y="1341620"/>
            <a:ext cx="1124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262" y="4881587"/>
            <a:ext cx="3429479" cy="187668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595672" y="3170420"/>
            <a:ext cx="0" cy="156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95645" y="6175948"/>
            <a:ext cx="104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85" y="5167376"/>
            <a:ext cx="2686425" cy="1305107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15987" y="1026826"/>
            <a:ext cx="1409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4102" y="201571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언론보도 눌렀는데</a:t>
            </a:r>
            <a:endParaRPr lang="en-US" altLang="ko-KR" sz="1400" dirty="0" smtClean="0"/>
          </a:p>
          <a:p>
            <a:r>
              <a:rPr lang="ko-KR" altLang="en-US" sz="1400" dirty="0" smtClean="0"/>
              <a:t>포토갤러리로 나와요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738859" y="4519534"/>
            <a:ext cx="0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337" y="4127679"/>
            <a:ext cx="446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이미지 등록해도 </a:t>
            </a:r>
            <a:r>
              <a:rPr lang="en-US" altLang="ko-KR" sz="1400" dirty="0" smtClean="0"/>
              <a:t>figure </a:t>
            </a:r>
            <a:r>
              <a:rPr lang="ko-KR" altLang="en-US" sz="1400" dirty="0" smtClean="0"/>
              <a:t>태그가 들어가나요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0" y="1028142"/>
            <a:ext cx="3686689" cy="190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UI-SJN-23-002L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650105" y="1796109"/>
            <a:ext cx="104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4307" y="1642220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홈페이지 등록이 </a:t>
            </a:r>
            <a:r>
              <a:rPr lang="ko-KR" altLang="en-US" sz="1400" dirty="0" err="1" smtClean="0"/>
              <a:t>안되어있는경우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4307" y="2084430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등록이 </a:t>
            </a:r>
            <a:r>
              <a:rPr lang="ko-KR" altLang="en-US" sz="1400" dirty="0" err="1" smtClean="0"/>
              <a:t>되어있는경우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283439" y="2208338"/>
            <a:ext cx="4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4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52885" y="6173836"/>
            <a:ext cx="479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Type=“text/javascript” </a:t>
            </a:r>
            <a:r>
              <a:rPr lang="ko-KR" altLang="en-US" sz="1400" dirty="0" err="1" smtClean="0"/>
              <a:t>빼주시면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 오류 </a:t>
            </a:r>
            <a:r>
              <a:rPr lang="ko-KR" altLang="en-US" sz="1400" dirty="0" err="1" smtClean="0"/>
              <a:t>없어질거에요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07" y="725566"/>
            <a:ext cx="8320568" cy="51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3" y="621451"/>
            <a:ext cx="3754676" cy="27485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052" y="393280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제거했습니다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863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1036971"/>
            <a:ext cx="4172532" cy="3419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63" y="1036971"/>
            <a:ext cx="428685" cy="41915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811843" y="1334125"/>
            <a:ext cx="47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3895" y="1721757"/>
            <a:ext cx="1855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12" y="877274"/>
            <a:ext cx="3429479" cy="5058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7173" y="6130977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배경이미지</a:t>
            </a:r>
            <a:r>
              <a:rPr lang="ko-KR" altLang="en-US" sz="1400" dirty="0" smtClean="0"/>
              <a:t> 크기 </a:t>
            </a:r>
            <a:r>
              <a:rPr lang="en-US" altLang="ko-KR" sz="1400" dirty="0" smtClean="0"/>
              <a:t>318*226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64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949196"/>
            <a:ext cx="4324954" cy="2591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24" y="1034933"/>
            <a:ext cx="4315427" cy="241968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096656" y="2244777"/>
            <a:ext cx="67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00144" y="53605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10" y="3903443"/>
            <a:ext cx="3610479" cy="733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11" y="3863953"/>
            <a:ext cx="3620005" cy="743054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9556230" y="4085297"/>
            <a:ext cx="4122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6630" y="3862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색상변경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9848538" y="4235480"/>
            <a:ext cx="0" cy="98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6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7" y="968469"/>
            <a:ext cx="3829584" cy="3886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59" y="2004672"/>
            <a:ext cx="3839111" cy="263879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482059" y="3117954"/>
            <a:ext cx="1071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5501" y="353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90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5" y="4292061"/>
            <a:ext cx="5437558" cy="588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" y="1202069"/>
            <a:ext cx="4201111" cy="2715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4" y="1052096"/>
            <a:ext cx="4810796" cy="261021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87180" y="4661941"/>
            <a:ext cx="16863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87180" y="4774368"/>
            <a:ext cx="0" cy="95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10" y="583866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삭제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0462" y="46619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위치 변경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980225" y="2905237"/>
            <a:ext cx="0" cy="16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1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2" y="939817"/>
            <a:ext cx="3820058" cy="3839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46" y="892185"/>
            <a:ext cx="4191585" cy="393437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8904157" y="2653259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2382" y="5748728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공백을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216701" y="2933075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779" y="5914098"/>
            <a:ext cx="591700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가로 크기에 따라 </a:t>
            </a:r>
            <a:r>
              <a:rPr lang="ko-KR" altLang="en-US" sz="1400" dirty="0" err="1" smtClean="0"/>
              <a:t>달라질수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있는부분이라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너무 보기가 싫으면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 수를 좀 줄이는 방법으로 해결할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3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814080"/>
            <a:ext cx="4267796" cy="3820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UI-SJN-32-010L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2205" y="267925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태그로 변경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960557" y="2833141"/>
            <a:ext cx="2038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53" y="814080"/>
            <a:ext cx="4115374" cy="3848637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0747948" y="2518348"/>
            <a:ext cx="0" cy="262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2756" y="5342505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공통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그림자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2205" y="526505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비활성화 추가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19731" y="5442611"/>
            <a:ext cx="779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46" y="5141626"/>
            <a:ext cx="236253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91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145</cp:revision>
  <dcterms:created xsi:type="dcterms:W3CDTF">2022-03-17T02:17:20Z</dcterms:created>
  <dcterms:modified xsi:type="dcterms:W3CDTF">2022-04-02T07:25:54Z</dcterms:modified>
</cp:coreProperties>
</file>