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common_tablet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229" y="752005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/home/common_tablet.html </a:t>
            </a:r>
            <a:r>
              <a:rPr lang="ko-KR" altLang="en-US" sz="1400" dirty="0" smtClean="0"/>
              <a:t>에 샘플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9" y="1618936"/>
            <a:ext cx="2339860" cy="363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05" y="1618936"/>
            <a:ext cx="3389410" cy="33104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85" y="1618936"/>
            <a:ext cx="5137075" cy="29714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4413" y="54014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모바일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9665" y="54014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테블릿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1448" y="54014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피씨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102" y="752005"/>
            <a:ext cx="2791215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UI-SJN-40-007L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09672" y="2245939"/>
            <a:ext cx="303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활성화됩니다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0" y="851909"/>
            <a:ext cx="2825645" cy="5534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63" y="851909"/>
            <a:ext cx="2759444" cy="72464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825052" y="1079292"/>
            <a:ext cx="233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672" y="1804039"/>
            <a:ext cx="274358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UI-SJN-40-006L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5" y="851909"/>
            <a:ext cx="2908156" cy="52981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4623" y="3193209"/>
            <a:ext cx="303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추가시</a:t>
            </a:r>
            <a:r>
              <a:rPr lang="ko-KR" altLang="en-US" sz="1400" dirty="0" smtClean="0"/>
              <a:t> 활성화됩니다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14" y="1799179"/>
            <a:ext cx="2759444" cy="72464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900003" y="2026562"/>
            <a:ext cx="233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23" y="2751309"/>
            <a:ext cx="274358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85" y="1574791"/>
            <a:ext cx="4676705" cy="223702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301361" y="1296648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49955" y="9740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간격줄임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573187" y="1281831"/>
            <a:ext cx="0" cy="7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4080" y="9740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간격조정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752766" y="3627619"/>
            <a:ext cx="0" cy="8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01360" y="4508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간격조정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21" idx="3"/>
          </p:cNvCxnSpPr>
          <p:nvPr/>
        </p:nvCxnSpPr>
        <p:spPr>
          <a:xfrm flipV="1">
            <a:off x="3823717" y="2428211"/>
            <a:ext cx="1550257" cy="52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1170" y="2693303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여러방식으로 </a:t>
            </a:r>
            <a:r>
              <a:rPr lang="ko-KR" altLang="en-US" sz="1400" dirty="0" err="1" smtClean="0"/>
              <a:t>간격조정</a:t>
            </a:r>
            <a:endParaRPr lang="en-US" altLang="ko-KR" sz="1400" dirty="0" smtClean="0"/>
          </a:p>
          <a:p>
            <a:r>
              <a:rPr lang="ko-KR" altLang="en-US" sz="1400" dirty="0" smtClean="0"/>
              <a:t>을 해봤는데 </a:t>
            </a:r>
            <a:r>
              <a:rPr lang="ko-KR" altLang="en-US" sz="1400" dirty="0" err="1" smtClean="0"/>
              <a:t>짤리네요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2230" y="2548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생활 정보 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09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34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36</cp:revision>
  <dcterms:created xsi:type="dcterms:W3CDTF">2022-03-17T02:17:20Z</dcterms:created>
  <dcterms:modified xsi:type="dcterms:W3CDTF">2022-03-22T07:56:47Z</dcterms:modified>
</cp:coreProperties>
</file>