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56" y="1043756"/>
            <a:ext cx="3138777" cy="31387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8067" y="397933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564467" y="13462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2543" y="116153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위치 변경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543" y="1689063"/>
            <a:ext cx="3019846" cy="53347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52543" y="2389200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태그를 지웠다 넣었다 하면 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33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51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3538</TotalTime>
  <Words>9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250</cp:revision>
  <dcterms:created xsi:type="dcterms:W3CDTF">2022-03-17T02:17:20Z</dcterms:created>
  <dcterms:modified xsi:type="dcterms:W3CDTF">2022-04-15T03:58:15Z</dcterms:modified>
</cp:coreProperties>
</file>