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7" r:id="rId9"/>
    <p:sldId id="262" r:id="rId10"/>
    <p:sldId id="264" r:id="rId11"/>
    <p:sldId id="265" r:id="rId12"/>
    <p:sldId id="266" r:id="rId13"/>
    <p:sldId id="273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090195"/>
            <a:ext cx="5811061" cy="151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81" y="986637"/>
            <a:ext cx="4182059" cy="1876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5377" y="1486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디자인 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68" y="3423737"/>
            <a:ext cx="4943692" cy="25073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4368" y="1671606"/>
            <a:ext cx="6071016" cy="3979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디자인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002517"/>
            <a:ext cx="4086795" cy="48679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37" y="826279"/>
            <a:ext cx="3753374" cy="5220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699416" y="3365292"/>
            <a:ext cx="79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46256" y="6114157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 데이터로 정렬 맞췄습니다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0" y="6475751"/>
            <a:ext cx="12192000" cy="38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915" y="14690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데이터 없음 아이콘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4" y="1308666"/>
            <a:ext cx="3658111" cy="2638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59" y="2001013"/>
            <a:ext cx="4601217" cy="24768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989757" y="2218546"/>
            <a:ext cx="6445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272" y="3825962"/>
            <a:ext cx="1676634" cy="6001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782" y="3825961"/>
            <a:ext cx="1533739" cy="60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858" y="4769084"/>
            <a:ext cx="338184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1866276"/>
            <a:ext cx="5464556" cy="2362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56" y="816195"/>
            <a:ext cx="3848637" cy="542048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636302" y="3047479"/>
            <a:ext cx="134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UI-SJN-06-001L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04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" y="1518291"/>
            <a:ext cx="2667603" cy="28288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63" y="992142"/>
            <a:ext cx="3877216" cy="362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UI-SJN-04-008U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0790" y="5062689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로는 </a:t>
            </a:r>
            <a:r>
              <a:rPr lang="ko-KR" altLang="en-US" sz="1400" dirty="0" err="1" smtClean="0"/>
              <a:t>안돼고</a:t>
            </a:r>
            <a:r>
              <a:rPr lang="ko-KR" altLang="en-US" sz="1400" dirty="0" smtClean="0"/>
              <a:t> 클래스를 넣어야 하겠네요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25" y="1151860"/>
            <a:ext cx="3880655" cy="40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4839" y="2975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186435"/>
            <a:ext cx="584916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974361"/>
            <a:ext cx="4769647" cy="300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028" y="446706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모달레이어</a:t>
            </a:r>
            <a:r>
              <a:rPr lang="ko-KR" altLang="en-US" sz="1400" dirty="0" smtClean="0"/>
              <a:t> 위치 문제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UI-SJN-90-001U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46" y="839771"/>
            <a:ext cx="4286848" cy="981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2930899"/>
            <a:ext cx="4972744" cy="9812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064708" y="1888761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15790" y="3342807"/>
            <a:ext cx="16114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3559" y="4247072"/>
            <a:ext cx="36647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modalBody </a:t>
            </a:r>
            <a:r>
              <a:rPr lang="ko-KR" altLang="en-US" sz="1400" dirty="0" smtClean="0"/>
              <a:t>추가해서 위치를 잡아줬습니다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123791"/>
            <a:ext cx="3319686" cy="3914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99810" y="2960557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96103" y="5506245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56" y="1018860"/>
            <a:ext cx="3252865" cy="41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" y="944381"/>
            <a:ext cx="2687545" cy="43961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12629" y="2923081"/>
            <a:ext cx="1266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1200" y="5340481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99" y="944381"/>
            <a:ext cx="3120821" cy="38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UI-SJN-60-001L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80" y="1555950"/>
            <a:ext cx="4344006" cy="30865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1555950"/>
            <a:ext cx="4248743" cy="30579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86793" y="3099215"/>
            <a:ext cx="58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072" y="5055668"/>
            <a:ext cx="20826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변경됐습니다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7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4213" y="2829628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추가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" y="1169232"/>
            <a:ext cx="1511369" cy="497378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426659" y="2840636"/>
            <a:ext cx="926797" cy="1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426659" y="3140439"/>
            <a:ext cx="949282" cy="10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7587" y="2829628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모아놨습니다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6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714" y="262328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1714302"/>
            <a:ext cx="3232137" cy="39284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" y="977691"/>
            <a:ext cx="4410691" cy="39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21" y="987218"/>
            <a:ext cx="4458322" cy="381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16" y="1638963"/>
            <a:ext cx="4172532" cy="3924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73186" y="26232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03" y="5959471"/>
            <a:ext cx="5868219" cy="800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25812" y="617491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1230" y="5294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두줄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34714" y="262328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6227" y="53196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0" y="6475751"/>
            <a:ext cx="12192000" cy="38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96" y="853218"/>
            <a:ext cx="2076740" cy="7144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49" y="1698252"/>
            <a:ext cx="1857634" cy="74305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76" y="2832335"/>
            <a:ext cx="3381847" cy="75258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9923489" y="2241030"/>
            <a:ext cx="0" cy="48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3" y="933800"/>
            <a:ext cx="3781953" cy="4010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84" y="962378"/>
            <a:ext cx="37533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1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127" y="1665091"/>
            <a:ext cx="3762900" cy="25721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1441422"/>
            <a:ext cx="4944165" cy="300079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688767" y="2788170"/>
            <a:ext cx="130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268262" y="1441422"/>
            <a:ext cx="0" cy="4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762937" y="2941819"/>
            <a:ext cx="607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26577" y="4525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0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65</Words>
  <Application>Microsoft Office PowerPoint</Application>
  <PresentationFormat>와이드스크린</PresentationFormat>
  <Paragraphs>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185</cp:revision>
  <dcterms:created xsi:type="dcterms:W3CDTF">2022-03-17T02:17:20Z</dcterms:created>
  <dcterms:modified xsi:type="dcterms:W3CDTF">2022-04-03T08:00:59Z</dcterms:modified>
</cp:coreProperties>
</file>