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90" r:id="rId4"/>
    <p:sldId id="284" r:id="rId5"/>
    <p:sldId id="289" r:id="rId6"/>
    <p:sldId id="285" r:id="rId7"/>
    <p:sldId id="286" r:id="rId8"/>
    <p:sldId id="296" r:id="rId9"/>
    <p:sldId id="291" r:id="rId10"/>
    <p:sldId id="292" r:id="rId11"/>
    <p:sldId id="293" r:id="rId12"/>
    <p:sldId id="294" r:id="rId13"/>
    <p:sldId id="295" r:id="rId14"/>
    <p:sldId id="287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움직이는 요소는 </a:t>
            </a:r>
            <a:r>
              <a:rPr lang="ko-KR" altLang="en-US" dirty="0" err="1"/>
              <a:t>정지할수</a:t>
            </a:r>
            <a:r>
              <a:rPr lang="ko-KR" altLang="en-US" dirty="0"/>
              <a:t>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41CF84-CEB8-CF63-9612-F52C32FC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6519"/>
            <a:ext cx="4363059" cy="2048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6C4D82E-9CFB-FA1F-39EF-74466C89F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235" y="1236519"/>
            <a:ext cx="4267796" cy="74305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C51EF9-BD1B-5C5C-C2CE-1895C3E115C5}"/>
              </a:ext>
            </a:extLst>
          </p:cNvPr>
          <p:cNvCxnSpPr/>
          <p:nvPr/>
        </p:nvCxnSpPr>
        <p:spPr>
          <a:xfrm flipH="1" flipV="1">
            <a:off x="3183467" y="2734734"/>
            <a:ext cx="1126066" cy="112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D0A6A5-33DE-68AC-0A1E-387CAD547193}"/>
              </a:ext>
            </a:extLst>
          </p:cNvPr>
          <p:cNvCxnSpPr/>
          <p:nvPr/>
        </p:nvCxnSpPr>
        <p:spPr>
          <a:xfrm flipV="1">
            <a:off x="4724400" y="1828800"/>
            <a:ext cx="1371600" cy="200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59524E-CCBF-25D8-B109-1766A1F47D08}"/>
              </a:ext>
            </a:extLst>
          </p:cNvPr>
          <p:cNvSpPr txBox="1"/>
          <p:nvPr/>
        </p:nvSpPr>
        <p:spPr>
          <a:xfrm>
            <a:off x="3375490" y="3963082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정지 버튼이 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909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F7C95C-0B35-44BC-3797-3AA8DAC1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0" y="398072"/>
            <a:ext cx="3429479" cy="628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DCD8E-2EA3-C063-326E-FA96A44E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84" y="626704"/>
            <a:ext cx="2857899" cy="17147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D211C8-D439-333B-A798-CC4816E6C155}"/>
              </a:ext>
            </a:extLst>
          </p:cNvPr>
          <p:cNvCxnSpPr/>
          <p:nvPr/>
        </p:nvCxnSpPr>
        <p:spPr>
          <a:xfrm>
            <a:off x="540697" y="1326138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0B519FC6-4FA1-8173-1B10-F84F0F9B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3" y="2269751"/>
            <a:ext cx="3353268" cy="447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6EB374-5D20-434E-E8CB-676615ABC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01" y="1554770"/>
            <a:ext cx="3400900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E3D89D-40BE-66CF-11DF-C437BB5AC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9283" y="2356735"/>
            <a:ext cx="1409897" cy="2381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D462430-325F-44CE-9076-16446BEF4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9283" y="1820110"/>
            <a:ext cx="189574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39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97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23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31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111111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메뉴와 탭들은 현재 메뉴를 알려줘야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78846F-A3BE-C17E-CFEA-2C120D9F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1239762"/>
            <a:ext cx="4706007" cy="107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D9EA4D-0C83-63F6-1C9F-B88A45A1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156" y="1075996"/>
            <a:ext cx="3848637" cy="470600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11626D-78C6-4B67-EF8C-3F99162D50FE}"/>
              </a:ext>
            </a:extLst>
          </p:cNvPr>
          <p:cNvCxnSpPr/>
          <p:nvPr/>
        </p:nvCxnSpPr>
        <p:spPr>
          <a:xfrm flipH="1" flipV="1">
            <a:off x="2873829" y="2316237"/>
            <a:ext cx="974690" cy="127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FF8B61-C031-902C-F9D4-5A8A05D98B45}"/>
              </a:ext>
            </a:extLst>
          </p:cNvPr>
          <p:cNvCxnSpPr>
            <a:cxnSpLocks/>
          </p:cNvCxnSpPr>
          <p:nvPr/>
        </p:nvCxnSpPr>
        <p:spPr>
          <a:xfrm flipV="1">
            <a:off x="4309533" y="1701800"/>
            <a:ext cx="2540000" cy="196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D6D8015-066E-FD24-9BE6-FB83B2D6110F}"/>
              </a:ext>
            </a:extLst>
          </p:cNvPr>
          <p:cNvCxnSpPr/>
          <p:nvPr/>
        </p:nvCxnSpPr>
        <p:spPr>
          <a:xfrm>
            <a:off x="4521200" y="3928533"/>
            <a:ext cx="2242956" cy="126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640FEA-672D-863F-EFF5-66B00D666650}"/>
              </a:ext>
            </a:extLst>
          </p:cNvPr>
          <p:cNvSpPr txBox="1"/>
          <p:nvPr/>
        </p:nvSpPr>
        <p:spPr>
          <a:xfrm>
            <a:off x="452203" y="3774644"/>
            <a:ext cx="3857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&lt;span class=“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invisible</a:t>
            </a:r>
            <a:r>
              <a:rPr lang="en-US" altLang="ko-KR" sz="1400" dirty="0"/>
              <a:t>”&gt;</a:t>
            </a:r>
            <a:r>
              <a:rPr lang="ko-KR" altLang="en-US" sz="1400" dirty="0"/>
              <a:t>현재메뉴</a:t>
            </a:r>
            <a:r>
              <a:rPr lang="en-US" altLang="ko-KR" sz="1400" dirty="0"/>
              <a:t>&lt;/span&gt;</a:t>
            </a:r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7A94954-6C1E-0A58-EE16-BBB0F81CF740}"/>
              </a:ext>
            </a:extLst>
          </p:cNvPr>
          <p:cNvCxnSpPr/>
          <p:nvPr/>
        </p:nvCxnSpPr>
        <p:spPr>
          <a:xfrm flipV="1">
            <a:off x="2082800" y="4199467"/>
            <a:ext cx="0" cy="3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2255D-705D-84F5-41AA-DEA967AA9AD0}"/>
              </a:ext>
            </a:extLst>
          </p:cNvPr>
          <p:cNvSpPr txBox="1"/>
          <p:nvPr/>
        </p:nvSpPr>
        <p:spPr>
          <a:xfrm>
            <a:off x="452203" y="4629777"/>
            <a:ext cx="385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invisible </a:t>
            </a:r>
            <a:r>
              <a:rPr lang="ko-KR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클래스를 주면 눈에 보이지는 않습니다</a:t>
            </a:r>
            <a:r>
              <a:rPr lang="en-US" altLang="ko-KR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1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토글</a:t>
            </a:r>
            <a:r>
              <a:rPr lang="ko-KR" altLang="en-US" dirty="0"/>
              <a:t> 버튼 타이틀 값 넣어줘야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9D06A-3F1C-6C65-AF17-845CE73D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0" y="1384822"/>
            <a:ext cx="3943900" cy="1267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800EDF-4850-34F3-47EB-4E1667D4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05" y="1749455"/>
            <a:ext cx="3191320" cy="36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D9D01E-F63B-9C10-B2AB-A9D04323DB4E}"/>
              </a:ext>
            </a:extLst>
          </p:cNvPr>
          <p:cNvSpPr txBox="1"/>
          <p:nvPr/>
        </p:nvSpPr>
        <p:spPr>
          <a:xfrm>
            <a:off x="5031553" y="2362469"/>
            <a:ext cx="38573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title=“</a:t>
            </a:r>
            <a:r>
              <a:rPr lang="ko-KR" altLang="en-US" sz="1400" dirty="0"/>
              <a:t>메뉴 열기</a:t>
            </a:r>
            <a:r>
              <a:rPr lang="en-US" altLang="ko-KR" sz="1400" dirty="0"/>
              <a:t>”</a:t>
            </a:r>
          </a:p>
          <a:p>
            <a:endParaRPr lang="en-US" altLang="ko-KR" sz="1400" dirty="0"/>
          </a:p>
          <a:p>
            <a:r>
              <a:rPr lang="ko-KR" altLang="en-US" sz="1400" dirty="0"/>
              <a:t>메뉴가 열리면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title=“</a:t>
            </a:r>
            <a:r>
              <a:rPr lang="ko-KR" altLang="en-US" sz="1400" dirty="0"/>
              <a:t>메뉴 닫기</a:t>
            </a:r>
            <a:r>
              <a:rPr lang="en-US" altLang="ko-KR" sz="1400" dirty="0"/>
              <a:t>”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6E8719-24BA-ACC9-5CBA-F5D3EDDB4BC9}"/>
              </a:ext>
            </a:extLst>
          </p:cNvPr>
          <p:cNvCxnSpPr/>
          <p:nvPr/>
        </p:nvCxnSpPr>
        <p:spPr>
          <a:xfrm flipH="1">
            <a:off x="4013200" y="1828800"/>
            <a:ext cx="653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8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74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781328" y="863452"/>
            <a:ext cx="789266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세종엔 사이트 탭으로만 움직이면 문제가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탭순서</a:t>
            </a:r>
            <a:r>
              <a:rPr lang="ko-KR" altLang="en-US" sz="1400" dirty="0"/>
              <a:t> 조정이 </a:t>
            </a:r>
            <a:r>
              <a:rPr lang="ko-KR" altLang="en-US" sz="1400" dirty="0" err="1"/>
              <a:t>필요해보입니다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897592-E9CC-DC6E-CC57-3117C5AE1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5" y="1837265"/>
            <a:ext cx="3262696" cy="439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포커스가 논리적 순서로 움직여야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2426F5-EE51-EF50-A413-6DA85534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944382"/>
            <a:ext cx="4058216" cy="258163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4A97DC-8ED7-4AFC-1F91-40CCD96612BB}"/>
              </a:ext>
            </a:extLst>
          </p:cNvPr>
          <p:cNvCxnSpPr/>
          <p:nvPr/>
        </p:nvCxnSpPr>
        <p:spPr>
          <a:xfrm flipV="1">
            <a:off x="1346479" y="3526017"/>
            <a:ext cx="0" cy="113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305A99F-1617-6D32-DE4A-6809F97DC2FD}"/>
              </a:ext>
            </a:extLst>
          </p:cNvPr>
          <p:cNvCxnSpPr/>
          <p:nvPr/>
        </p:nvCxnSpPr>
        <p:spPr>
          <a:xfrm flipV="1">
            <a:off x="1515533" y="1549400"/>
            <a:ext cx="787400" cy="309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8909EDA-8F38-9C20-0648-0DCFAB69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58" y="4784180"/>
            <a:ext cx="1609950" cy="219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1BAA5E-D2D6-70A1-9050-34E8377D3A33}"/>
              </a:ext>
            </a:extLst>
          </p:cNvPr>
          <p:cNvSpPr txBox="1"/>
          <p:nvPr/>
        </p:nvSpPr>
        <p:spPr>
          <a:xfrm>
            <a:off x="1137674" y="5125031"/>
            <a:ext cx="789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 </a:t>
            </a:r>
            <a:r>
              <a:rPr lang="ko-KR" altLang="en-US" sz="1400" dirty="0"/>
              <a:t>태그에 </a:t>
            </a:r>
            <a:r>
              <a:rPr lang="en-US" altLang="ko-KR" sz="1400" dirty="0" err="1"/>
              <a:t>href</a:t>
            </a:r>
            <a:r>
              <a:rPr lang="ko-KR" altLang="en-US" sz="1400" dirty="0"/>
              <a:t>가 빠지면 탭으로 포커스를 잡을 수가 없습니다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실제 이동 링크를 </a:t>
            </a:r>
            <a:r>
              <a:rPr lang="ko-KR" altLang="en-US" sz="1400" dirty="0" err="1"/>
              <a:t>넣어주는게</a:t>
            </a:r>
            <a:r>
              <a:rPr lang="ko-KR" altLang="en-US" sz="1400" dirty="0"/>
              <a:t> 제일 좋고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-=“</a:t>
            </a:r>
            <a:r>
              <a:rPr lang="en-US" altLang="ko-KR" sz="1400" dirty="0" err="1"/>
              <a:t>javascript:void</a:t>
            </a:r>
            <a:r>
              <a:rPr lang="en-US" altLang="ko-KR" sz="1400" dirty="0"/>
              <a:t>(0);” </a:t>
            </a:r>
            <a:r>
              <a:rPr lang="ko-KR" altLang="en-US" sz="1400" dirty="0"/>
              <a:t>라도 넣어주세요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B6B6D-C6E8-E87B-94A3-54AC91E0C572}"/>
              </a:ext>
            </a:extLst>
          </p:cNvPr>
          <p:cNvSpPr/>
          <p:nvPr/>
        </p:nvSpPr>
        <p:spPr>
          <a:xfrm>
            <a:off x="0" y="6561667"/>
            <a:ext cx="12192000" cy="296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아래에 계속</a:t>
            </a:r>
          </a:p>
        </p:txBody>
      </p:sp>
    </p:spTree>
    <p:extLst>
      <p:ext uri="{BB962C8B-B14F-4D97-AF65-F5344CB8AC3E}">
        <p14:creationId xmlns:p14="http://schemas.microsoft.com/office/powerpoint/2010/main" val="12635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E5DC3A-772E-F7A5-2B9E-1E1BC079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20" y="444173"/>
            <a:ext cx="2856550" cy="57065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025865-E590-5025-79E9-7319FEFB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34" y="444173"/>
            <a:ext cx="3102328" cy="575134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D6D0B0C-2D7C-E29B-E212-4B7BD447C4A1}"/>
              </a:ext>
            </a:extLst>
          </p:cNvPr>
          <p:cNvCxnSpPr/>
          <p:nvPr/>
        </p:nvCxnSpPr>
        <p:spPr>
          <a:xfrm>
            <a:off x="3970215" y="2552281"/>
            <a:ext cx="1597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A4C1B5-61E5-6BEA-50F9-808E08B40F93}"/>
              </a:ext>
            </a:extLst>
          </p:cNvPr>
          <p:cNvSpPr txBox="1"/>
          <p:nvPr/>
        </p:nvSpPr>
        <p:spPr>
          <a:xfrm>
            <a:off x="3806295" y="3191230"/>
            <a:ext cx="1925527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스와이프시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위치로 포커스를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잡아주세요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1D89E7-71F9-35B5-25BA-2EB434C34CDA}"/>
              </a:ext>
            </a:extLst>
          </p:cNvPr>
          <p:cNvCxnSpPr/>
          <p:nvPr/>
        </p:nvCxnSpPr>
        <p:spPr>
          <a:xfrm flipV="1">
            <a:off x="5689600" y="2413000"/>
            <a:ext cx="855133" cy="884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7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7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공통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DF2BD-2B8E-F093-D38F-BC82616A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0" y="860507"/>
            <a:ext cx="4448796" cy="2067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1A8E8-E4A7-7BA5-D4CB-F1B9E18B14B8}"/>
              </a:ext>
            </a:extLst>
          </p:cNvPr>
          <p:cNvSpPr txBox="1"/>
          <p:nvPr/>
        </p:nvSpPr>
        <p:spPr>
          <a:xfrm>
            <a:off x="5361271" y="1106905"/>
            <a:ext cx="173797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스킵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네비</a:t>
            </a:r>
            <a:r>
              <a:rPr lang="ko-KR" altLang="en-US" sz="1400" dirty="0"/>
              <a:t> 추가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메뉴 </a:t>
            </a:r>
            <a:r>
              <a:rPr lang="en-US" altLang="ko-KR" sz="1400" dirty="0"/>
              <a:t>ID : </a:t>
            </a:r>
            <a:r>
              <a:rPr lang="en-US" altLang="ko-KR" sz="1400" dirty="0" err="1"/>
              <a:t>menuLink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본문 </a:t>
            </a:r>
            <a:r>
              <a:rPr lang="en-US" altLang="ko-KR" sz="1400" dirty="0"/>
              <a:t>ID : root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5C1E1-F3EC-07D3-A673-483AA5760BB6}"/>
              </a:ext>
            </a:extLst>
          </p:cNvPr>
          <p:cNvCxnSpPr/>
          <p:nvPr/>
        </p:nvCxnSpPr>
        <p:spPr>
          <a:xfrm>
            <a:off x="540697" y="3102429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EEFD6C-6B79-3261-3EA9-077962D74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97" y="3429000"/>
            <a:ext cx="3226548" cy="2657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DA63C-8009-CC14-248D-FA2776C963D3}"/>
              </a:ext>
            </a:extLst>
          </p:cNvPr>
          <p:cNvSpPr txBox="1"/>
          <p:nvPr/>
        </p:nvSpPr>
        <p:spPr>
          <a:xfrm>
            <a:off x="4223714" y="3567630"/>
            <a:ext cx="5711820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/>
              <a:t>창닫기</a:t>
            </a:r>
            <a:r>
              <a:rPr lang="ko-KR" altLang="en-US" sz="1400" dirty="0"/>
              <a:t> 버튼 포커스에서 </a:t>
            </a:r>
            <a:r>
              <a:rPr lang="ko-KR" altLang="en-US" sz="1400" dirty="0" err="1"/>
              <a:t>탭키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눌렀을경우</a:t>
            </a:r>
            <a:r>
              <a:rPr lang="ko-KR" altLang="en-US" sz="1400" dirty="0"/>
              <a:t> 다시 레이어로 포커스 이동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CC0BA-1405-525D-AF07-E2DA7608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66" y="4085902"/>
            <a:ext cx="2438740" cy="161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CA3CED-CC91-893C-D19F-01F71D96D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66" y="4516770"/>
            <a:ext cx="5887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UI-SJN-01-001U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DA5A0-6B99-A643-922A-5D6E28FF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7" y="940891"/>
            <a:ext cx="428685" cy="600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3FFA7D-C11C-86C1-9439-139291AF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30" y="1031391"/>
            <a:ext cx="2048161" cy="2095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D06211-EA49-6E3A-EFFD-82656805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97" y="1895252"/>
            <a:ext cx="3410426" cy="543001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4D0179-97A0-AB8D-DDA1-9071FC863C09}"/>
              </a:ext>
            </a:extLst>
          </p:cNvPr>
          <p:cNvCxnSpPr/>
          <p:nvPr/>
        </p:nvCxnSpPr>
        <p:spPr>
          <a:xfrm>
            <a:off x="540697" y="1738993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E56837E-DB0D-4B1D-BC88-666030C49F9B}"/>
              </a:ext>
            </a:extLst>
          </p:cNvPr>
          <p:cNvCxnSpPr/>
          <p:nvPr/>
        </p:nvCxnSpPr>
        <p:spPr>
          <a:xfrm>
            <a:off x="540697" y="3992336"/>
            <a:ext cx="10995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B83D63A-D18C-6C6D-5070-23DF8B7FB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97" y="4321537"/>
            <a:ext cx="2867425" cy="6001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26163D-FD24-8CFC-D1B4-916F87C11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074" y="4334357"/>
            <a:ext cx="2857899" cy="1714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D5FDA22-5FF7-93CC-B28D-FF26E58DD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7487" y="4706571"/>
            <a:ext cx="6249272" cy="20005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7AEC7C-F341-9141-E4BE-97B48B115C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544" y="1914712"/>
            <a:ext cx="1543265" cy="209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0F77564-DFA5-5157-71D3-5D7E51F798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544" y="2334636"/>
            <a:ext cx="398200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5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153</Words>
  <Application>Microsoft Office PowerPoint</Application>
  <PresentationFormat>와이드스크린</PresentationFormat>
  <Paragraphs>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376</cp:revision>
  <dcterms:created xsi:type="dcterms:W3CDTF">2022-03-17T02:17:20Z</dcterms:created>
  <dcterms:modified xsi:type="dcterms:W3CDTF">2022-06-10T02:01:53Z</dcterms:modified>
</cp:coreProperties>
</file>