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1" r:id="rId4"/>
    <p:sldId id="257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B3FE5-66E9-5988-88FC-EDE2A95CF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23159F-6081-A24D-62DD-C938CC713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A0A498-E7F6-9766-AE0B-F549C20E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255A-EDF6-4FC1-A2A8-5B7F4CFE3770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ABA785-2AA1-79F0-2639-B552EF84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68471-D877-B187-970C-8225317D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1027-BF7B-4423-B0E1-C7374888C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0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211C8-0C53-4752-8DF1-CA4C74DE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EAFB92-AE00-FE9B-1656-35EC61B46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7264D-8BF0-578D-A377-B3D0E8F1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255A-EDF6-4FC1-A2A8-5B7F4CFE3770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7C6A9C-0962-3567-7601-224948977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274E8-CB96-794A-4707-FDD5C5F8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1027-BF7B-4423-B0E1-C7374888C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6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60A9A7-1668-36A2-234E-9912DB235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A3ECC4-B200-D8CC-DD37-49E94A8EE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1FB85E-F3F0-D0A3-7F53-9260E977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255A-EDF6-4FC1-A2A8-5B7F4CFE3770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D92A85-92E5-7D86-6738-ADD7BBF0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68615-438F-F7CA-3ABC-AAB3E77DE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1027-BF7B-4423-B0E1-C7374888C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21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A62B0-6F67-8EC0-ED2A-2817BC0D9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AEDDBF-AED0-A379-FE18-212E291D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B3C74-0439-0FF1-2FA9-53634686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255A-EDF6-4FC1-A2A8-5B7F4CFE3770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842A24-7A2A-0AD2-D795-28DF7138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910081-98C8-80AD-5D81-1AB36FF5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1027-BF7B-4423-B0E1-C7374888C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72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FA5D2-EE7D-15B4-5F6F-096C8EAE1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727079-0F67-9BC5-62DC-6BADC3289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6AEA0E-A2DE-A35D-B7E7-F5A454AF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255A-EDF6-4FC1-A2A8-5B7F4CFE3770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A4EB56-B8AD-E128-2333-6A7D3582A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A0692A-55EE-5992-FC61-7606FF96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1027-BF7B-4423-B0E1-C7374888C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68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249FD-847C-27E2-0B45-C11CBD74C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8CD2C8-3C8C-B061-81F1-20AA23031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DB6A7D-BDB6-5975-B478-BD3D29A27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4477DA-2EDF-0EC2-B572-FE74B1477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255A-EDF6-4FC1-A2A8-5B7F4CFE3770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AC53A9-F6CE-9C71-280A-22F5FBF8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756C18-F56E-E980-2E64-03C409DD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1027-BF7B-4423-B0E1-C7374888C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07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49693-84AF-1365-31BD-6BAE410C0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A31BF8-CF2D-4E03-F66F-7DA5B1BE4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E4F9F5-30DF-F120-2D8C-DEE8252C8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45CD74-CEFA-B3F2-BAEC-C5AA10D40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F04212-9F6E-5A15-0B2C-E9E7634213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357B5D-DABB-3E92-BC64-CA84DA6A4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255A-EDF6-4FC1-A2A8-5B7F4CFE3770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7A4667-2E8A-E611-A3EC-137ABB4C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2EE127-B54C-9887-C64B-F8E58DFF5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1027-BF7B-4423-B0E1-C7374888C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33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DC798-17E9-33A1-EDB9-E0B2963B7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659CF1-70EF-913F-4995-B4EC566C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255A-EDF6-4FC1-A2A8-5B7F4CFE3770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542748-66C8-8D4D-0C1B-2632C674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33CEDD-F961-A169-452D-9915F267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1027-BF7B-4423-B0E1-C7374888C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85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FBDE75-52A1-D6F8-EF17-5ED359871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255A-EDF6-4FC1-A2A8-5B7F4CFE3770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54F7DC-AC3E-3D36-691B-8292B71A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BBC17D-DA4A-C6C6-0FC1-0FEB14524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1027-BF7B-4423-B0E1-C7374888C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85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2BF45-390C-412E-B195-CEC7A7F0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B66E3-80F7-86BB-04F6-DBF361C93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F99174-0E64-F6DE-9479-D3AD358D8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1874ED-BBC9-7BF3-B554-ABA645D2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255A-EDF6-4FC1-A2A8-5B7F4CFE3770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AB152E-898B-F9E9-4902-84BFDDC62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A52123-B932-7FB5-05C5-4D822167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1027-BF7B-4423-B0E1-C7374888C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6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3E9E0-A69F-9D06-6C25-09289376D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45349F-B229-4241-A067-9245AFC35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7D9F18-4E2A-8F36-81D3-ED350EB00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8160EB-1D69-FFB6-55E7-4D073137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255A-EDF6-4FC1-A2A8-5B7F4CFE3770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CAD49-8F72-7976-FAB1-E441A360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D23C4F-123D-0ECD-AB2B-41F91C2E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1027-BF7B-4423-B0E1-C7374888C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71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FD7725-A65C-8F73-43FC-E5A2824A3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160F98-A923-3E7B-265B-28AA5A847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937BE9-44AE-EDA4-2FF8-FC66A496D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255A-EDF6-4FC1-A2A8-5B7F4CFE3770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ED0EC9-26E7-CFBD-25D0-E5FAE57BC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2FB15-3B7C-132E-9FBE-CA070379E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21027-BF7B-4423-B0E1-C7374888CB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70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4D53F8-5E48-C7E1-4FF9-9C69019182F9}"/>
              </a:ext>
            </a:extLst>
          </p:cNvPr>
          <p:cNvSpPr txBox="1"/>
          <p:nvPr/>
        </p:nvSpPr>
        <p:spPr>
          <a:xfrm>
            <a:off x="3745831" y="2690336"/>
            <a:ext cx="40062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https://compressor.io/</a:t>
            </a:r>
          </a:p>
          <a:p>
            <a:endParaRPr lang="en-US" altLang="ko-KR" sz="3000" dirty="0"/>
          </a:p>
          <a:p>
            <a:r>
              <a:rPr lang="en-US" altLang="ko-KR" sz="3000" dirty="0"/>
              <a:t>https://tinypng.com/</a:t>
            </a:r>
            <a:endParaRPr lang="ko-KR" altLang="en-US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29CC34-2F0F-1750-2109-1EAA8D2668E9}"/>
              </a:ext>
            </a:extLst>
          </p:cNvPr>
          <p:cNvSpPr txBox="1"/>
          <p:nvPr/>
        </p:nvSpPr>
        <p:spPr>
          <a:xfrm>
            <a:off x="3047999" y="1363579"/>
            <a:ext cx="5134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이미지 압축 사이트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무료 버전은 하루 </a:t>
            </a:r>
            <a:r>
              <a:rPr lang="en-US" altLang="ko-KR" dirty="0"/>
              <a:t>50</a:t>
            </a:r>
            <a:r>
              <a:rPr lang="ko-KR" altLang="en-US" dirty="0"/>
              <a:t>개 정도로 제한이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63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77A4220-8AF7-4611-DC7E-2E0AD6B63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98" y="1103262"/>
            <a:ext cx="5344271" cy="19243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A5E829F-67CF-B349-4344-4A0E72C3E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98" y="3371876"/>
            <a:ext cx="8802328" cy="32103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41B8AB-2D66-B257-FD0F-8BFD583CD71C}"/>
              </a:ext>
            </a:extLst>
          </p:cNvPr>
          <p:cNvSpPr txBox="1"/>
          <p:nvPr/>
        </p:nvSpPr>
        <p:spPr>
          <a:xfrm>
            <a:off x="652098" y="377117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276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841B8AB-2D66-B257-FD0F-8BFD583CD71C}"/>
              </a:ext>
            </a:extLst>
          </p:cNvPr>
          <p:cNvSpPr txBox="1"/>
          <p:nvPr/>
        </p:nvSpPr>
        <p:spPr>
          <a:xfrm>
            <a:off x="652098" y="37711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448DCB-DAF0-B122-05FD-CF3B0104F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98" y="988204"/>
            <a:ext cx="5249008" cy="20100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9ECDD39-F4B3-E39E-E8BB-734EB81B4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98" y="3319405"/>
            <a:ext cx="7020522" cy="324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21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841B8AB-2D66-B257-FD0F-8BFD583CD71C}"/>
              </a:ext>
            </a:extLst>
          </p:cNvPr>
          <p:cNvSpPr txBox="1"/>
          <p:nvPr/>
        </p:nvSpPr>
        <p:spPr>
          <a:xfrm>
            <a:off x="652098" y="377117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info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33DF85-0D13-4E7A-2273-8FBFC46B1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98" y="930062"/>
            <a:ext cx="5191850" cy="20291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41E2CD-4260-2AB1-C0F6-70AD9BCDD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42" y="3429000"/>
            <a:ext cx="5555023" cy="2991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3C411E-FF56-DA6A-A843-18AA96F39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711" y="930062"/>
            <a:ext cx="4820323" cy="20195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BE14CF7-BDF6-8BB9-177F-D68FC49AF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1548" y="3429000"/>
            <a:ext cx="5074486" cy="275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0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841B8AB-2D66-B257-FD0F-8BFD583CD71C}"/>
              </a:ext>
            </a:extLst>
          </p:cNvPr>
          <p:cNvSpPr txBox="1"/>
          <p:nvPr/>
        </p:nvSpPr>
        <p:spPr>
          <a:xfrm>
            <a:off x="6972687" y="4548065"/>
            <a:ext cx="3728906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Map_bg2.png</a:t>
            </a:r>
            <a:r>
              <a:rPr lang="ko-KR" altLang="en-US" sz="1400" dirty="0"/>
              <a:t>는 용량이 커서 실패하는데요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저 이미지는 제가 테스트용도로 쓴 이미지라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사용하지 않습니다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F8CFC8-CF8F-505F-755B-540B59574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677" y="1060393"/>
            <a:ext cx="5010849" cy="20100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15E1B62-A96E-28D4-4399-80BC040D5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87" y="3384393"/>
            <a:ext cx="5852976" cy="28642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E94CF9-367F-0A14-3A49-CFE08A929738}"/>
              </a:ext>
            </a:extLst>
          </p:cNvPr>
          <p:cNvSpPr txBox="1"/>
          <p:nvPr/>
        </p:nvSpPr>
        <p:spPr>
          <a:xfrm>
            <a:off x="804498" y="5295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4797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49</Words>
  <Application>Microsoft Office PowerPoint</Application>
  <PresentationFormat>와이드스크린</PresentationFormat>
  <Paragraphs>12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et403</dc:creator>
  <cp:lastModifiedBy>et403</cp:lastModifiedBy>
  <cp:revision>5</cp:revision>
  <dcterms:created xsi:type="dcterms:W3CDTF">2022-05-03T07:33:23Z</dcterms:created>
  <dcterms:modified xsi:type="dcterms:W3CDTF">2022-05-03T07:50:54Z</dcterms:modified>
</cp:coreProperties>
</file>