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3343" y="2653840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 수정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3" y="1440645"/>
            <a:ext cx="4035647" cy="9738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796852" y="2001187"/>
            <a:ext cx="1004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03" y="1501166"/>
            <a:ext cx="422016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1947" y="5027123"/>
            <a:ext cx="3845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하단 영역이 고정인 경우 </a:t>
            </a:r>
            <a:r>
              <a:rPr lang="en-US" altLang="ko-KR" sz="1400" dirty="0" smtClean="0"/>
              <a:t>block</a:t>
            </a:r>
            <a:r>
              <a:rPr lang="ko-KR" altLang="en-US" sz="1400" dirty="0" smtClean="0"/>
              <a:t>을 넣어주세요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56" y="2102665"/>
            <a:ext cx="4334480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47" y="5563949"/>
            <a:ext cx="3620005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7" y="1154213"/>
            <a:ext cx="4277322" cy="54300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930577" y="1491521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37" y="2260695"/>
            <a:ext cx="481413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 </a:t>
            </a:r>
            <a:r>
              <a:rPr lang="ko-KR" altLang="en-US" sz="1400" dirty="0" smtClean="0"/>
              <a:t>버전 작업하느라 기존 아이콘을 모두 </a:t>
            </a:r>
            <a:r>
              <a:rPr lang="en-US" altLang="ko-KR" sz="1400" dirty="0" smtClean="0"/>
              <a:t>hidden </a:t>
            </a:r>
            <a:r>
              <a:rPr lang="ko-KR" altLang="en-US" sz="1400" dirty="0" smtClean="0"/>
              <a:t>처리하고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177" y="352269"/>
            <a:ext cx="541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UI-SJN-41-001L, </a:t>
            </a:r>
            <a:r>
              <a:rPr lang="en-US" altLang="ko-KR" dirty="0" smtClean="0"/>
              <a:t>UI-SJN-50-002L</a:t>
            </a:r>
            <a:r>
              <a:rPr lang="en-US" altLang="ko-KR" dirty="0"/>
              <a:t>, </a:t>
            </a:r>
            <a:r>
              <a:rPr lang="en-US" altLang="ko-KR" dirty="0" smtClean="0"/>
              <a:t>UI-SJN-50-005L,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UI-SJN-50-007L, UI-SJN-50-009L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866682" y="2488365"/>
            <a:ext cx="0" cy="241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843" y="5778706"/>
            <a:ext cx="4646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62" y="1734927"/>
            <a:ext cx="482984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1" y="2916609"/>
            <a:ext cx="3724795" cy="1009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8570" y="380750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한줄로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026" y="47968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상하 간격을 좀 줄이고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614" y="1125914"/>
            <a:ext cx="3943900" cy="933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85023" y="254083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누르면 나오는 화면 스크롤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3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2531" y="2196059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가운데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레이어 공통에 만들어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3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2995552"/>
            <a:ext cx="887853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64" y="1934053"/>
            <a:ext cx="2381582" cy="981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22" y="1771419"/>
            <a:ext cx="4153480" cy="1657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1718" y="40623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스크롤 바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5338" y="4062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아이콘 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32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50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57</cp:revision>
  <dcterms:created xsi:type="dcterms:W3CDTF">2022-03-17T02:17:20Z</dcterms:created>
  <dcterms:modified xsi:type="dcterms:W3CDTF">2022-03-28T02:41:01Z</dcterms:modified>
</cp:coreProperties>
</file>