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5" r:id="rId4"/>
    <p:sldId id="264" r:id="rId5"/>
    <p:sldId id="266" r:id="rId6"/>
    <p:sldId id="261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0" y="733777"/>
            <a:ext cx="4279675" cy="3829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58" y="1281288"/>
            <a:ext cx="5458580" cy="216603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05288" y="2252133"/>
            <a:ext cx="276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571065" y="1715911"/>
            <a:ext cx="2218267" cy="152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488" y="3115732"/>
            <a:ext cx="3962400" cy="9482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488" y="1123244"/>
            <a:ext cx="4007556" cy="609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95668" y="10807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헤더 부분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5736" y="375622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푸터</a:t>
            </a:r>
            <a:r>
              <a:rPr lang="ko-KR" altLang="en-US" sz="1400" dirty="0" smtClean="0"/>
              <a:t> 부분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08" y="3800812"/>
            <a:ext cx="3448425" cy="2225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2935" y="6225992"/>
            <a:ext cx="479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헤더 부분을 슬라이더 값과 동일하게 움직이고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4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4" y="963738"/>
            <a:ext cx="4372585" cy="422016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13878" y="5456172"/>
            <a:ext cx="4443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3878" y="5728443"/>
            <a:ext cx="206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410</a:t>
            </a:r>
            <a:r>
              <a:rPr lang="en-US" altLang="ko-KR" sz="1400" dirty="0" smtClean="0"/>
              <a:t>px </a:t>
            </a:r>
            <a:r>
              <a:rPr lang="ko-KR" altLang="en-US" sz="1400" dirty="0" smtClean="0"/>
              <a:t>→</a:t>
            </a:r>
            <a:r>
              <a:rPr lang="en-US" altLang="ko-KR" sz="1400" dirty="0" smtClean="0"/>
              <a:t> 420px</a:t>
            </a:r>
            <a:r>
              <a:rPr lang="ko-KR" altLang="en-US" sz="1400" dirty="0" smtClean="0"/>
              <a:t>로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330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알림팝업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2083" y="2198098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UI-SJN-01-001U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코딩되어</a:t>
            </a:r>
            <a:r>
              <a:rPr lang="ko-KR" altLang="en-US" sz="1400" dirty="0" smtClean="0"/>
              <a:t>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330" y="2824486"/>
            <a:ext cx="4305901" cy="438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0" y="1006626"/>
            <a:ext cx="3206977" cy="45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생활정보 공통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8" y="665747"/>
            <a:ext cx="4410691" cy="14003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80" y="735681"/>
            <a:ext cx="4324954" cy="94310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906843" y="1866585"/>
            <a:ext cx="0" cy="105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342" y="3029371"/>
            <a:ext cx="550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메뉴 풀 크기로 늘렸습니다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디자인 검수 안받고 제가 </a:t>
            </a:r>
            <a:r>
              <a:rPr lang="ko-KR" altLang="en-US" sz="1400" dirty="0" err="1" smtClean="0"/>
              <a:t>한거에요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176701" y="1866585"/>
            <a:ext cx="0" cy="199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9709" y="4049437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스크롤시</a:t>
            </a:r>
            <a:r>
              <a:rPr lang="ko-KR" altLang="en-US" sz="1400" dirty="0" smtClean="0"/>
              <a:t> 헤더 가리고 상단에 메뉴 고정</a:t>
            </a:r>
            <a:endParaRPr lang="ko-KR" altLang="en-US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13" y="4545011"/>
            <a:ext cx="3801005" cy="113363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V="1">
            <a:off x="5252132" y="1284694"/>
            <a:ext cx="1760787" cy="392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36272" y="5292607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메뉴 설정 고정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91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생활정보 공통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1" y="1558581"/>
            <a:ext cx="4305901" cy="24863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398188" y="2456033"/>
            <a:ext cx="0" cy="345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534215" y="2628900"/>
            <a:ext cx="100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5325" y="2456033"/>
            <a:ext cx="6173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간격확인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 아래가 </a:t>
            </a:r>
            <a:r>
              <a:rPr lang="ko-KR" altLang="en-US" sz="1400" dirty="0" err="1" smtClean="0"/>
              <a:t>좁은게</a:t>
            </a:r>
            <a:r>
              <a:rPr lang="ko-KR" altLang="en-US" sz="1400" dirty="0" smtClean="0"/>
              <a:t> 정상입니다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다른 콘텐츠에서 상단 마진 다 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046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UI-SJN-80-001U (</a:t>
            </a:r>
            <a:r>
              <a:rPr lang="ko-KR" altLang="en-US" dirty="0" err="1" smtClean="0"/>
              <a:t>내정보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" y="710362"/>
            <a:ext cx="2768782" cy="57800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59359" y="1156443"/>
            <a:ext cx="7313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레이어인데 코딩이 좀 잘못 들어가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UI-SJN-80-001U</a:t>
            </a:r>
            <a:r>
              <a:rPr lang="ko-KR" altLang="en-US" sz="1400" dirty="0" smtClean="0"/>
              <a:t>에 레이어로 된 코딩이 있으니 이걸 참고해서 수정해주시면 될 거 같아요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52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정주현 차장님 요청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6861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UI-SJN-35-001L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91" y="1688692"/>
            <a:ext cx="4267796" cy="10478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73" y="1650586"/>
            <a:ext cx="4163006" cy="108600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428417" y="2193587"/>
            <a:ext cx="1662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2280" y="32115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셀렉트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354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UI-SJN-32-011L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5" y="1676154"/>
            <a:ext cx="2743583" cy="3505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81" y="3428998"/>
            <a:ext cx="4629796" cy="790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0095" y="2418088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부분고장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전체고장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83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107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22</cp:revision>
  <dcterms:created xsi:type="dcterms:W3CDTF">2022-03-08T01:45:50Z</dcterms:created>
  <dcterms:modified xsi:type="dcterms:W3CDTF">2022-03-10T09:15:55Z</dcterms:modified>
</cp:coreProperties>
</file>