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3CD3D-6260-F01C-393F-8F3930CE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987818"/>
            <a:ext cx="4124901" cy="19528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6C6D2E-8B41-10F5-5B79-B1FCBC7279E2}"/>
              </a:ext>
            </a:extLst>
          </p:cNvPr>
          <p:cNvCxnSpPr/>
          <p:nvPr/>
        </p:nvCxnSpPr>
        <p:spPr>
          <a:xfrm flipV="1">
            <a:off x="1070522" y="2991896"/>
            <a:ext cx="0" cy="8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8114FD-59A5-6162-B896-A9DF6B9D03A4}"/>
              </a:ext>
            </a:extLst>
          </p:cNvPr>
          <p:cNvSpPr txBox="1"/>
          <p:nvPr/>
        </p:nvSpPr>
        <p:spPr>
          <a:xfrm>
            <a:off x="634999" y="397933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UI-SJN-35-002L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46FAB-265B-C901-DB34-7C9BD964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17806"/>
            <a:ext cx="4077269" cy="42773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6CA32-5DC5-092C-8BFA-4D5BB5BA8840}"/>
              </a:ext>
            </a:extLst>
          </p:cNvPr>
          <p:cNvCxnSpPr/>
          <p:nvPr/>
        </p:nvCxnSpPr>
        <p:spPr>
          <a:xfrm flipH="1">
            <a:off x="2861733" y="2116667"/>
            <a:ext cx="249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5359400" y="196277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FD60C0-E123-334C-A34A-B651CE3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3" y="1953370"/>
            <a:ext cx="3105583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2A00D-DC8D-4EDE-A24C-3B3A300E7E5E}"/>
              </a:ext>
            </a:extLst>
          </p:cNvPr>
          <p:cNvSpPr txBox="1"/>
          <p:nvPr/>
        </p:nvSpPr>
        <p:spPr>
          <a:xfrm>
            <a:off x="748215" y="133149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UI-SJN-33-003L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8E33B9-7DAC-7D4F-4BA2-CED54FAF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5" y="1993430"/>
            <a:ext cx="4182059" cy="103837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CA0A29-2AF2-7943-74ED-4AF4DE29116F}"/>
              </a:ext>
            </a:extLst>
          </p:cNvPr>
          <p:cNvCxnSpPr/>
          <p:nvPr/>
        </p:nvCxnSpPr>
        <p:spPr>
          <a:xfrm flipV="1">
            <a:off x="6800651" y="2117512"/>
            <a:ext cx="0" cy="7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F25F82-8079-7F85-D426-D8BA9C6C964A}"/>
              </a:ext>
            </a:extLst>
          </p:cNvPr>
          <p:cNvSpPr txBox="1"/>
          <p:nvPr/>
        </p:nvSpPr>
        <p:spPr>
          <a:xfrm>
            <a:off x="5901023" y="3109191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handFlex</a:t>
            </a:r>
            <a:r>
              <a:rPr lang="ko-KR" altLang="en-US" sz="1400" dirty="0"/>
              <a:t>로 감싸주세요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92DFDE-D7CB-CDC4-2268-7C69B3BC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3" y="4993349"/>
            <a:ext cx="3105583" cy="666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7353E-51FD-9820-7742-26CB5F667F53}"/>
              </a:ext>
            </a:extLst>
          </p:cNvPr>
          <p:cNvSpPr txBox="1"/>
          <p:nvPr/>
        </p:nvSpPr>
        <p:spPr>
          <a:xfrm>
            <a:off x="748215" y="4371473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UI-SJN-34-001L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684F2D-4DD0-00C0-6040-C7520FC29ED5}"/>
              </a:ext>
            </a:extLst>
          </p:cNvPr>
          <p:cNvCxnSpPr/>
          <p:nvPr/>
        </p:nvCxnSpPr>
        <p:spPr>
          <a:xfrm flipV="1">
            <a:off x="6800651" y="5157491"/>
            <a:ext cx="0" cy="7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DA4308-E8A3-4D3A-1307-42ADB006E636}"/>
              </a:ext>
            </a:extLst>
          </p:cNvPr>
          <p:cNvSpPr txBox="1"/>
          <p:nvPr/>
        </p:nvSpPr>
        <p:spPr>
          <a:xfrm>
            <a:off x="5901023" y="6149170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handFlex</a:t>
            </a:r>
            <a:r>
              <a:rPr lang="ko-KR" altLang="en-US" sz="1400" dirty="0"/>
              <a:t>로 감싸주세요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E4D76-4B86-DF9A-C0FB-EB35E0C28624}"/>
              </a:ext>
            </a:extLst>
          </p:cNvPr>
          <p:cNvSpPr txBox="1"/>
          <p:nvPr/>
        </p:nvSpPr>
        <p:spPr>
          <a:xfrm>
            <a:off x="618956" y="28442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영역이 딱 붙는 페이지 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9BA8EB-B14B-B3A0-75E2-3CFD35E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5" y="4923856"/>
            <a:ext cx="420111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2" y="845044"/>
            <a:ext cx="4639322" cy="37438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layer-vote-crowd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6CA32-5DC5-092C-8BFA-4D5BB5BA8840}"/>
              </a:ext>
            </a:extLst>
          </p:cNvPr>
          <p:cNvCxnSpPr/>
          <p:nvPr/>
        </p:nvCxnSpPr>
        <p:spPr>
          <a:xfrm flipH="1">
            <a:off x="4787970" y="1314693"/>
            <a:ext cx="1148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5966502" y="1145814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디자인 및 업데이트 버튼 추가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398" y="2756283"/>
            <a:ext cx="4315427" cy="2724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8397407" y="6125047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메인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라인 삭제 및 간격 조정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0095875" y="4601980"/>
            <a:ext cx="0" cy="138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0470630" y="5164111"/>
            <a:ext cx="0" cy="86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7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37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임정규</cp:lastModifiedBy>
  <cp:revision>353</cp:revision>
  <dcterms:created xsi:type="dcterms:W3CDTF">2022-03-17T02:17:20Z</dcterms:created>
  <dcterms:modified xsi:type="dcterms:W3CDTF">2022-05-25T10:46:33Z</dcterms:modified>
</cp:coreProperties>
</file>