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298" r:id="rId6"/>
    <p:sldId id="301" r:id="rId7"/>
    <p:sldId id="310" r:id="rId8"/>
    <p:sldId id="312" r:id="rId9"/>
    <p:sldId id="314" r:id="rId10"/>
    <p:sldId id="315" r:id="rId11"/>
    <p:sldId id="313" r:id="rId12"/>
    <p:sldId id="317" r:id="rId13"/>
    <p:sldId id="304" r:id="rId14"/>
    <p:sldId id="311" r:id="rId15"/>
    <p:sldId id="300" r:id="rId16"/>
    <p:sldId id="294" r:id="rId17"/>
    <p:sldId id="295" r:id="rId18"/>
    <p:sldId id="308" r:id="rId19"/>
    <p:sldId id="309" r:id="rId20"/>
    <p:sldId id="299" r:id="rId21"/>
    <p:sldId id="293" r:id="rId22"/>
    <p:sldId id="297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5787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 title=“</a:t>
            </a:r>
            <a:r>
              <a:rPr lang="ko-KR" altLang="en-US" sz="1400" dirty="0"/>
              <a:t>위성영상 보기 비활성화</a:t>
            </a:r>
            <a:r>
              <a:rPr lang="en-US" altLang="ko-KR" sz="1400" dirty="0"/>
              <a:t>”</a:t>
            </a:r>
            <a:r>
              <a:rPr lang="ko-KR" altLang="en-US" sz="1400" dirty="0"/>
              <a:t>     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위성영상보기 활성화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61574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오픈시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B4C42-4DA2-3E73-0AD2-DA1287FFADBF}"/>
              </a:ext>
            </a:extLst>
          </p:cNvPr>
          <p:cNvSpPr txBox="1"/>
          <p:nvPr/>
        </p:nvSpPr>
        <p:spPr>
          <a:xfrm>
            <a:off x="7560969" y="5919328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9D20CF8-28B2-3CBE-6937-5C3064F3D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59" y="5394261"/>
            <a:ext cx="2819794" cy="4953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56A0592-454A-23F3-B725-498316DBE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282" y="5394261"/>
            <a:ext cx="7106642" cy="29531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2D83F63-77E7-E670-B9BC-737ED2804308}"/>
              </a:ext>
            </a:extLst>
          </p:cNvPr>
          <p:cNvCxnSpPr/>
          <p:nvPr/>
        </p:nvCxnSpPr>
        <p:spPr>
          <a:xfrm>
            <a:off x="7706603" y="5775158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300</Words>
  <Application>Microsoft Office PowerPoint</Application>
  <PresentationFormat>와이드스크린</PresentationFormat>
  <Paragraphs>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408</cp:revision>
  <dcterms:created xsi:type="dcterms:W3CDTF">2022-03-17T02:17:20Z</dcterms:created>
  <dcterms:modified xsi:type="dcterms:W3CDTF">2022-06-13T07:18:04Z</dcterms:modified>
</cp:coreProperties>
</file>