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79" r:id="rId5"/>
    <p:sldId id="28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UI-SJN-02-001U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320A3AA-B359-908A-8F61-A5F1FF6BE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63" y="1087681"/>
            <a:ext cx="1667108" cy="30007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A27A804-7DAE-FB1A-BE31-51EB75256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247" y="1087681"/>
            <a:ext cx="3801005" cy="6477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36D77F-90D5-C220-95C3-C25320DA35C5}"/>
              </a:ext>
            </a:extLst>
          </p:cNvPr>
          <p:cNvSpPr txBox="1"/>
          <p:nvPr/>
        </p:nvSpPr>
        <p:spPr>
          <a:xfrm>
            <a:off x="5082139" y="351322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추가 및 수정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E2AA2BA-0A6A-63E7-7B2B-36EFA4E20DB2}"/>
              </a:ext>
            </a:extLst>
          </p:cNvPr>
          <p:cNvCxnSpPr/>
          <p:nvPr/>
        </p:nvCxnSpPr>
        <p:spPr>
          <a:xfrm flipV="1">
            <a:off x="6198669" y="1735471"/>
            <a:ext cx="1617045" cy="1498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CA75371-5225-0C89-7253-B48D5D3F4C0C}"/>
              </a:ext>
            </a:extLst>
          </p:cNvPr>
          <p:cNvCxnSpPr/>
          <p:nvPr/>
        </p:nvCxnSpPr>
        <p:spPr>
          <a:xfrm flipH="1" flipV="1">
            <a:off x="1951264" y="2841171"/>
            <a:ext cx="2743200" cy="587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09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85FCB8AF-FC69-0E6C-9518-1876D650F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14" y="4250757"/>
            <a:ext cx="2162477" cy="1152686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B91FCC5-1160-D67D-D63A-E79752A08ED1}"/>
              </a:ext>
            </a:extLst>
          </p:cNvPr>
          <p:cNvCxnSpPr/>
          <p:nvPr/>
        </p:nvCxnSpPr>
        <p:spPr>
          <a:xfrm flipH="1">
            <a:off x="2217262" y="4523014"/>
            <a:ext cx="1097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9D59907-613D-E173-AAE5-E1F33FD604B0}"/>
              </a:ext>
            </a:extLst>
          </p:cNvPr>
          <p:cNvSpPr txBox="1"/>
          <p:nvPr/>
        </p:nvSpPr>
        <p:spPr>
          <a:xfrm>
            <a:off x="3332067" y="438800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태그 추가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D29175B-D218-758B-6B4E-DF925938A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418" y="788519"/>
            <a:ext cx="2953162" cy="56205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50D7A7A-65F4-8BC8-DB56-1B2432527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418" y="1828799"/>
            <a:ext cx="3124636" cy="130510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B4F17F7-B2CC-F2D5-7114-991F3171E7AB}"/>
              </a:ext>
            </a:extLst>
          </p:cNvPr>
          <p:cNvSpPr txBox="1"/>
          <p:nvPr/>
        </p:nvSpPr>
        <p:spPr>
          <a:xfrm>
            <a:off x="6405489" y="3453493"/>
            <a:ext cx="3109377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/>
              <a:t>fleatText</a:t>
            </a:r>
            <a:r>
              <a:rPr lang="ko-KR" altLang="en-US" sz="1400" dirty="0"/>
              <a:t> 클래스와 </a:t>
            </a:r>
            <a:r>
              <a:rPr lang="en-US" altLang="ko-KR" sz="1400" dirty="0"/>
              <a:t>width</a:t>
            </a:r>
            <a:r>
              <a:rPr lang="ko-KR" altLang="en-US" sz="1400" dirty="0"/>
              <a:t>를 넣으시면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좌우 반복 슬라이드 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49C6EE-52E3-29BA-1E6A-584266AE101F}"/>
              </a:ext>
            </a:extLst>
          </p:cNvPr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UI-SJN-02-001U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350A19D-2355-2585-9145-177FDB5FD4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654" y="1492278"/>
            <a:ext cx="2495898" cy="6954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8821F87-56DC-31A7-8B75-EBE4E6CD83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707" y="2607243"/>
            <a:ext cx="3686689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276EE90-32F0-35D0-4FE0-B048D6C93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05" y="1797456"/>
            <a:ext cx="3658111" cy="6477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305DE4-0CC4-632B-D1DA-5B93A21BB3B4}"/>
              </a:ext>
            </a:extLst>
          </p:cNvPr>
          <p:cNvSpPr txBox="1"/>
          <p:nvPr/>
        </p:nvSpPr>
        <p:spPr>
          <a:xfrm>
            <a:off x="4906251" y="84237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견학 신청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B27F9-CD33-98BA-6986-D1298B7B3BDA}"/>
              </a:ext>
            </a:extLst>
          </p:cNvPr>
          <p:cNvSpPr txBox="1"/>
          <p:nvPr/>
        </p:nvSpPr>
        <p:spPr>
          <a:xfrm>
            <a:off x="3809895" y="3120808"/>
            <a:ext cx="379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CSS </a:t>
            </a:r>
            <a:r>
              <a:rPr lang="ko-KR" altLang="en-US" dirty="0"/>
              <a:t>에서 </a:t>
            </a:r>
            <a:r>
              <a:rPr lang="en-US" altLang="ko-KR" dirty="0"/>
              <a:t>7rem </a:t>
            </a:r>
            <a:r>
              <a:rPr lang="ko-KR" altLang="en-US" dirty="0"/>
              <a:t>으로 수정했습니다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B11DE3B-FEBE-1D43-7F48-209124B42871}"/>
              </a:ext>
            </a:extLst>
          </p:cNvPr>
          <p:cNvCxnSpPr/>
          <p:nvPr/>
        </p:nvCxnSpPr>
        <p:spPr>
          <a:xfrm flipV="1">
            <a:off x="5501125" y="2326821"/>
            <a:ext cx="0" cy="51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48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7BB9B6-7D35-FD79-EAA2-ACD6CC22C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903121"/>
            <a:ext cx="3858163" cy="5639587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41DC79E-956F-6DE1-AD16-D024424081B8}"/>
              </a:ext>
            </a:extLst>
          </p:cNvPr>
          <p:cNvCxnSpPr/>
          <p:nvPr/>
        </p:nvCxnSpPr>
        <p:spPr>
          <a:xfrm>
            <a:off x="4645091" y="3485979"/>
            <a:ext cx="1094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86188C-C5C4-6C48-61F0-877E7ED7A983}"/>
              </a:ext>
            </a:extLst>
          </p:cNvPr>
          <p:cNvSpPr txBox="1"/>
          <p:nvPr/>
        </p:nvSpPr>
        <p:spPr>
          <a:xfrm>
            <a:off x="4481807" y="272670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디자인 수정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466E344-1C6B-5791-405B-C1016B04D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230" y="903121"/>
            <a:ext cx="3762900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3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571FBBD-B89C-E2A5-5395-1D6D20005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046" y="1370491"/>
            <a:ext cx="3477110" cy="11622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4B649CC-38A2-D9A4-23A8-52817698E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64" y="1370663"/>
            <a:ext cx="3486637" cy="120984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BAD9E73-2A6F-BB40-0C13-8B368FC29353}"/>
              </a:ext>
            </a:extLst>
          </p:cNvPr>
          <p:cNvCxnSpPr>
            <a:cxnSpLocks/>
          </p:cNvCxnSpPr>
          <p:nvPr/>
        </p:nvCxnSpPr>
        <p:spPr>
          <a:xfrm>
            <a:off x="4589188" y="2171861"/>
            <a:ext cx="1782858" cy="89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9BA3084-6FB2-1A1C-B63F-7464EB4C6314}"/>
              </a:ext>
            </a:extLst>
          </p:cNvPr>
          <p:cNvSpPr txBox="1"/>
          <p:nvPr/>
        </p:nvSpPr>
        <p:spPr>
          <a:xfrm>
            <a:off x="4719521" y="239584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구조변경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CD23DEC-D165-72BB-B40C-3699FF15CB1C}"/>
              </a:ext>
            </a:extLst>
          </p:cNvPr>
          <p:cNvCxnSpPr/>
          <p:nvPr/>
        </p:nvCxnSpPr>
        <p:spPr>
          <a:xfrm flipV="1">
            <a:off x="8719457" y="2532703"/>
            <a:ext cx="0" cy="610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0A02D8C-42BB-ADA5-2014-28A48BB83999}"/>
              </a:ext>
            </a:extLst>
          </p:cNvPr>
          <p:cNvSpPr txBox="1"/>
          <p:nvPr/>
        </p:nvSpPr>
        <p:spPr>
          <a:xfrm>
            <a:off x="7789554" y="3224188"/>
            <a:ext cx="1859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클래스명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btnRemove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400" dirty="0"/>
              <a:t>로 변경</a:t>
            </a:r>
          </a:p>
        </p:txBody>
      </p:sp>
    </p:spTree>
    <p:extLst>
      <p:ext uri="{BB962C8B-B14F-4D97-AF65-F5344CB8AC3E}">
        <p14:creationId xmlns:p14="http://schemas.microsoft.com/office/powerpoint/2010/main" val="4180318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4109</TotalTime>
  <Words>33</Words>
  <Application>Microsoft Office PowerPoint</Application>
  <PresentationFormat>와이드스크린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et403</cp:lastModifiedBy>
  <cp:revision>302</cp:revision>
  <dcterms:created xsi:type="dcterms:W3CDTF">2022-03-17T02:17:20Z</dcterms:created>
  <dcterms:modified xsi:type="dcterms:W3CDTF">2022-05-12T09:03:13Z</dcterms:modified>
</cp:coreProperties>
</file>