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70" r:id="rId5"/>
    <p:sldId id="274" r:id="rId6"/>
    <p:sldId id="275" r:id="rId7"/>
    <p:sldId id="273" r:id="rId8"/>
    <p:sldId id="271" r:id="rId9"/>
    <p:sldId id="272" r:id="rId10"/>
    <p:sldId id="276" r:id="rId11"/>
    <p:sldId id="279" r:id="rId12"/>
    <p:sldId id="277" r:id="rId13"/>
    <p:sldId id="280" r:id="rId14"/>
    <p:sldId id="281" r:id="rId15"/>
    <p:sldId id="268" r:id="rId16"/>
    <p:sldId id="259" r:id="rId17"/>
    <p:sldId id="260" r:id="rId18"/>
    <p:sldId id="261" r:id="rId19"/>
    <p:sldId id="262" r:id="rId20"/>
    <p:sldId id="263" r:id="rId21"/>
    <p:sldId id="267" r:id="rId22"/>
    <p:sldId id="264" r:id="rId23"/>
    <p:sldId id="26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30" y="667525"/>
            <a:ext cx="3334215" cy="11907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184" y="603446"/>
            <a:ext cx="3667637" cy="3162741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515193" y="1341620"/>
            <a:ext cx="1124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262" y="4881587"/>
            <a:ext cx="3429479" cy="1876687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6595672" y="3170420"/>
            <a:ext cx="0" cy="156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895645" y="6175948"/>
            <a:ext cx="1043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85" y="5167376"/>
            <a:ext cx="2686425" cy="1305107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115987" y="1026826"/>
            <a:ext cx="14090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44102" y="201571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언론보도 눌렀는데</a:t>
            </a:r>
            <a:endParaRPr lang="en-US" altLang="ko-KR" sz="1400" dirty="0" smtClean="0"/>
          </a:p>
          <a:p>
            <a:r>
              <a:rPr lang="ko-KR" altLang="en-US" sz="1400" dirty="0" smtClean="0"/>
              <a:t>포토갤러리로 나와요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1430" y="14055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 서버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738859" y="4519534"/>
            <a:ext cx="0" cy="47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7337" y="4127679"/>
            <a:ext cx="4462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사용자가 이미지 등록해도 </a:t>
            </a:r>
            <a:r>
              <a:rPr lang="en-US" altLang="ko-KR" sz="1400" dirty="0" smtClean="0"/>
              <a:t>figure </a:t>
            </a:r>
            <a:r>
              <a:rPr lang="ko-KR" altLang="en-US" sz="1400" dirty="0" smtClean="0"/>
              <a:t>태그가 들어가나요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41" y="816997"/>
            <a:ext cx="5645931" cy="52765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UI-SJN-07-001P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730" y="252119"/>
            <a:ext cx="3317538" cy="4711207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6325849" y="3095469"/>
            <a:ext cx="136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117" y="4759377"/>
            <a:ext cx="1590302" cy="197325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795666" y="5741233"/>
            <a:ext cx="3251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00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3" y="1011836"/>
            <a:ext cx="5315751" cy="48535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677" y="1212064"/>
            <a:ext cx="3415371" cy="445305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452079" y="3657600"/>
            <a:ext cx="2450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33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879" y="1397224"/>
            <a:ext cx="3007510" cy="24861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13" y="803509"/>
            <a:ext cx="7215360" cy="454798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7615003" y="2640277"/>
            <a:ext cx="644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792" y="3708966"/>
            <a:ext cx="1358437" cy="287640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991725" y="5089161"/>
            <a:ext cx="1798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4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UI-SJN-80-001U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43" y="757003"/>
            <a:ext cx="4891899" cy="506904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88" y="621451"/>
            <a:ext cx="3238952" cy="4248743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9076544" y="4489554"/>
            <a:ext cx="0" cy="108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87696" y="5607996"/>
            <a:ext cx="6407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css</a:t>
            </a:r>
            <a:r>
              <a:rPr lang="ko-KR" altLang="en-US" sz="1400" dirty="0" smtClean="0"/>
              <a:t>가 잘못되어</a:t>
            </a:r>
            <a:r>
              <a:rPr lang="en-US" altLang="ko-KR" sz="1400" dirty="0" smtClean="0"/>
              <a:t> </a:t>
            </a:r>
            <a:r>
              <a:rPr lang="ko-KR" altLang="en-US" sz="1400" dirty="0" err="1"/>
              <a:t>다른곳도</a:t>
            </a:r>
            <a:r>
              <a:rPr lang="ko-KR" altLang="en-US" sz="1400" dirty="0"/>
              <a:t> 위치가 위로 올라가 있었습니다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지금은 가운데에 맞췄습니다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공통 컴포넌트인데 크기는 여기서만 줄였습니다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822492" y="2248525"/>
            <a:ext cx="1506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0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30" y="659567"/>
            <a:ext cx="3062218" cy="55967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141" y="1366826"/>
            <a:ext cx="3286584" cy="3524742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3987384" y="3372787"/>
            <a:ext cx="146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104" y="5437264"/>
            <a:ext cx="3515216" cy="39058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8446957" y="3912433"/>
            <a:ext cx="449705" cy="149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03370" y="6048526"/>
            <a:ext cx="33464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화살표 없는 곳은 </a:t>
            </a:r>
            <a:r>
              <a:rPr lang="en-US" altLang="ko-KR" sz="1400" dirty="0" smtClean="0"/>
              <a:t>noArrow </a:t>
            </a:r>
            <a:r>
              <a:rPr lang="ko-KR" altLang="en-US" sz="1400" dirty="0" smtClean="0"/>
              <a:t>클래스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5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 err="1" smtClean="0"/>
              <a:t>정차장님</a:t>
            </a:r>
            <a:r>
              <a:rPr lang="ko-KR" altLang="en-US" sz="10000" dirty="0" smtClean="0"/>
              <a:t> 요청사항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50602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83" y="621451"/>
            <a:ext cx="3754676" cy="27485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2052" y="3932806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제거했습니다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863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0" y="1036971"/>
            <a:ext cx="4172532" cy="34199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863" y="1036971"/>
            <a:ext cx="428685" cy="41915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4811843" y="1334125"/>
            <a:ext cx="47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3895" y="1721757"/>
            <a:ext cx="1855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active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612" y="877274"/>
            <a:ext cx="3429479" cy="50584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17173" y="6130977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배경이미지</a:t>
            </a:r>
            <a:r>
              <a:rPr lang="ko-KR" altLang="en-US" sz="1400" dirty="0" smtClean="0"/>
              <a:t> 크기 </a:t>
            </a:r>
            <a:r>
              <a:rPr lang="en-US" altLang="ko-KR" sz="1400" dirty="0" smtClean="0"/>
              <a:t>318*226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647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UI-SJN-42-003L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0" y="949196"/>
            <a:ext cx="4324954" cy="25911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424" y="1034933"/>
            <a:ext cx="4315427" cy="241968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5096656" y="2244777"/>
            <a:ext cx="674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00144" y="536050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변경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410" y="3903443"/>
            <a:ext cx="3610479" cy="7335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511" y="3863953"/>
            <a:ext cx="3620005" cy="743054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9556230" y="4085297"/>
            <a:ext cx="41223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6630" y="38624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색상변경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9848538" y="4235480"/>
            <a:ext cx="0" cy="98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659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07" y="968469"/>
            <a:ext cx="3829584" cy="38867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59" y="2004672"/>
            <a:ext cx="3839111" cy="263879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482059" y="3117954"/>
            <a:ext cx="1071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5501" y="35317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690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1430" y="14055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 서버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52885" y="6173836"/>
            <a:ext cx="4796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Type=“text/javascript” </a:t>
            </a:r>
            <a:r>
              <a:rPr lang="ko-KR" altLang="en-US" sz="1400" dirty="0" err="1" smtClean="0"/>
              <a:t>빼주시면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문법 오류 </a:t>
            </a:r>
            <a:r>
              <a:rPr lang="ko-KR" altLang="en-US" sz="1400" dirty="0" err="1" smtClean="0"/>
              <a:t>없어질거에요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07" y="725566"/>
            <a:ext cx="8320568" cy="512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94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7180" y="252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UI-SJN-42-004L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75" y="4292061"/>
            <a:ext cx="5437558" cy="5889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0" y="1202069"/>
            <a:ext cx="4201111" cy="27150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724" y="1052096"/>
            <a:ext cx="4810796" cy="261021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87180" y="4661941"/>
            <a:ext cx="168639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487180" y="4774368"/>
            <a:ext cx="0" cy="95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310" y="583866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태그 삭제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620462" y="466194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태그 위치 변경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6980225" y="2905237"/>
            <a:ext cx="0" cy="16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811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82" y="939817"/>
            <a:ext cx="3820058" cy="38391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46" y="892185"/>
            <a:ext cx="4191585" cy="393437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8904157" y="2653259"/>
            <a:ext cx="0" cy="290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42382" y="5748728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공백을 줄였습니다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216701" y="2933075"/>
            <a:ext cx="0" cy="290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779" y="5914098"/>
            <a:ext cx="5917004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가로 크기에 따라 </a:t>
            </a:r>
            <a:r>
              <a:rPr lang="ko-KR" altLang="en-US" sz="1400" dirty="0" err="1" smtClean="0"/>
              <a:t>달라질수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있는부분이라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너무 보기가 싫으면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글자 수를 좀 줄이는 방법으로 해결할 수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238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0" y="814080"/>
            <a:ext cx="4267796" cy="38200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7180" y="252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UI-SJN-32-010L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82205" y="267925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 태그로 변경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960557" y="2833141"/>
            <a:ext cx="2038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53" y="814080"/>
            <a:ext cx="4115374" cy="3848637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10747948" y="2518348"/>
            <a:ext cx="0" cy="262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52756" y="5342505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공통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그림자 넣었습니다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82205" y="526505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비활성화 추가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219731" y="5442611"/>
            <a:ext cx="779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846" y="5141626"/>
            <a:ext cx="2362530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6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0" y="1028142"/>
            <a:ext cx="3686689" cy="19052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7180" y="252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UI-SJN-23-002L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650105" y="1796109"/>
            <a:ext cx="1041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64307" y="1642220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홈페이지 등록이 </a:t>
            </a:r>
            <a:r>
              <a:rPr lang="ko-KR" altLang="en-US" sz="1400" dirty="0" err="1" smtClean="0"/>
              <a:t>안되어있는경우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4307" y="2084430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등록이 </a:t>
            </a:r>
            <a:r>
              <a:rPr lang="ko-KR" altLang="en-US" sz="1400" dirty="0" err="1" smtClean="0"/>
              <a:t>되어있는경우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283439" y="2208338"/>
            <a:ext cx="408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4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err="1" smtClean="0"/>
              <a:t>박과장님</a:t>
            </a:r>
            <a:r>
              <a:rPr lang="ko-KR" altLang="en-US" sz="10000" dirty="0" smtClean="0"/>
              <a:t> 요청사항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1151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2" y="553353"/>
            <a:ext cx="4864029" cy="6102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444" y="966866"/>
            <a:ext cx="3662874" cy="503142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4452079" y="3057993"/>
            <a:ext cx="173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9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0" y="914400"/>
            <a:ext cx="4946461" cy="539553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4572000" y="3537678"/>
            <a:ext cx="173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996" y="1123109"/>
            <a:ext cx="3256687" cy="48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3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15" y="292308"/>
            <a:ext cx="4565744" cy="581636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4736892" y="3132944"/>
            <a:ext cx="1731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925" y="839450"/>
            <a:ext cx="3408315" cy="437220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61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17" y="531198"/>
            <a:ext cx="6265887" cy="13077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96" y="3309715"/>
            <a:ext cx="4239217" cy="943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692" y="3201358"/>
            <a:ext cx="4315427" cy="192431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5156617" y="3695075"/>
            <a:ext cx="981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330" y="5203451"/>
            <a:ext cx="2429214" cy="124794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4279692" y="3957403"/>
            <a:ext cx="2420911" cy="141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90147" y="5479724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기상에 사용하는것과 같은 크기 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3068" y="4073931"/>
            <a:ext cx="2838846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6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82" y="2137617"/>
            <a:ext cx="3115110" cy="1743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8957" y="372704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가운데 정렬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285" y="2137617"/>
            <a:ext cx="3000794" cy="131463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811843" y="2802428"/>
            <a:ext cx="1379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UI-SJN-03-001U</a:t>
            </a:r>
          </a:p>
        </p:txBody>
      </p:sp>
    </p:spTree>
    <p:extLst>
      <p:ext uri="{BB962C8B-B14F-4D97-AF65-F5344CB8AC3E}">
        <p14:creationId xmlns:p14="http://schemas.microsoft.com/office/powerpoint/2010/main" val="386003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278" y="1980566"/>
            <a:ext cx="4725059" cy="12479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445" y="3969077"/>
            <a:ext cx="2562583" cy="16480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342" y="4126261"/>
            <a:ext cx="102884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4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144</Words>
  <Application>Microsoft Office PowerPoint</Application>
  <PresentationFormat>와이드스크린</PresentationFormat>
  <Paragraphs>46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157</cp:revision>
  <dcterms:created xsi:type="dcterms:W3CDTF">2022-03-17T02:17:20Z</dcterms:created>
  <dcterms:modified xsi:type="dcterms:W3CDTF">2022-04-02T11:37:41Z</dcterms:modified>
</cp:coreProperties>
</file>