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508" y="49467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16774" y="188876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4924268" y="2538693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987" y="172386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promote </a:t>
            </a:r>
            <a:r>
              <a:rPr lang="ko-KR" altLang="en-US" sz="1400" dirty="0" smtClean="0"/>
              <a:t>추가 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강조됩니다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23481" y="2394677"/>
            <a:ext cx="327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넣으면 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8" y="1222458"/>
            <a:ext cx="4210638" cy="364858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924268" y="342900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23481" y="3284984"/>
            <a:ext cx="345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없애면 안보입니다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24268" y="4293096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3481" y="414908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</a:t>
            </a:r>
            <a:r>
              <a:rPr lang="en-US" altLang="ko-KR" sz="1400" dirty="0" smtClean="0"/>
              <a:t>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full </a:t>
            </a:r>
            <a:r>
              <a:rPr lang="ko-KR" altLang="en-US" sz="1400" dirty="0" smtClean="0"/>
              <a:t>추가 시 전체영역으로 바뀝니다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UI-SJN-32-031L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7" y="712032"/>
            <a:ext cx="2276843" cy="5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15" y="26082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111" y="31479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65" y="1283169"/>
            <a:ext cx="4467849" cy="72400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78708" y="1484025"/>
            <a:ext cx="169388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1329" y="2443396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크기만 넣어주시면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468256" y="1514007"/>
            <a:ext cx="0" cy="7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95" y="3481607"/>
            <a:ext cx="4163006" cy="20957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988570" y="3792511"/>
            <a:ext cx="0" cy="33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6686" y="4162268"/>
            <a:ext cx="194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추가 시 활성화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387777" y="3560164"/>
            <a:ext cx="29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9" y="812932"/>
            <a:ext cx="2763788" cy="57602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54" y="5278119"/>
            <a:ext cx="5477639" cy="828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67728" y="63458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다리 </a:t>
            </a:r>
            <a:r>
              <a:rPr lang="ko-KR" altLang="en-US" sz="1400" dirty="0" err="1" smtClean="0"/>
              <a:t>마커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8" y="1295293"/>
            <a:ext cx="3677163" cy="1524213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109272" y="2151089"/>
            <a:ext cx="0" cy="145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1" y="3846069"/>
            <a:ext cx="2838846" cy="111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198" y="404984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색상이 변경됐습니다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93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36" y="1504893"/>
            <a:ext cx="3781953" cy="4163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5978" y="2438400"/>
            <a:ext cx="472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건조주의보가 영향을 주진 않습니다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편하게 넣고 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94289" y="2585803"/>
            <a:ext cx="87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0" y="523604"/>
            <a:ext cx="3953427" cy="50013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15" y="573756"/>
            <a:ext cx="4467849" cy="460121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9443803" y="5673778"/>
            <a:ext cx="0" cy="40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29533" y="6223416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날씨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처럼</a:t>
            </a:r>
            <a:r>
              <a:rPr lang="ko-KR" altLang="en-US" sz="1400" dirty="0" smtClean="0">
                <a:solidFill>
                  <a:srgbClr val="FF0000"/>
                </a:solidFill>
              </a:rPr>
              <a:t> 펼쳐지는 형태인가요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7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87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243</cp:revision>
  <dcterms:created xsi:type="dcterms:W3CDTF">2022-03-17T02:17:20Z</dcterms:created>
  <dcterms:modified xsi:type="dcterms:W3CDTF">2022-04-13T16:26:14Z</dcterms:modified>
</cp:coreProperties>
</file>