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C3980-251F-E114-C793-AEF2FA8F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63600"/>
            <a:ext cx="4640342" cy="552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5080000" y="513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9225300-B63D-C9E0-FDF1-FADDE41F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6" y="1513194"/>
            <a:ext cx="5820587" cy="29817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7619999" y="263473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 </a:t>
            </a:r>
            <a:r>
              <a:rPr lang="ko-KR" altLang="en-US" dirty="0"/>
              <a:t>아이콘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4B9327-D3E8-5CC6-835D-ACF51C66281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34733"/>
            <a:ext cx="12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211CCD-3974-6312-1FDC-58B0C877CDF3}"/>
              </a:ext>
            </a:extLst>
          </p:cNvPr>
          <p:cNvCxnSpPr/>
          <p:nvPr/>
        </p:nvCxnSpPr>
        <p:spPr>
          <a:xfrm flipH="1">
            <a:off x="6096000" y="2929467"/>
            <a:ext cx="1261533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5A535-2215-E833-BBAA-01A3128B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21" y="867097"/>
            <a:ext cx="3421338" cy="5308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85046-F400-ADF8-4FA8-95B2DABCA54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2EB6CF-0792-2D68-0E06-A8C1E0DA797A}"/>
              </a:ext>
            </a:extLst>
          </p:cNvPr>
          <p:cNvSpPr/>
          <p:nvPr/>
        </p:nvSpPr>
        <p:spPr>
          <a:xfrm>
            <a:off x="0" y="6366933"/>
            <a:ext cx="12192000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아래에 계속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D0E3C-0A8B-E8D6-1783-0AE3A2DC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09" y="2807564"/>
            <a:ext cx="3477110" cy="2486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AFE170-3BDC-CF21-93B5-33A2772CE35B}"/>
              </a:ext>
            </a:extLst>
          </p:cNvPr>
          <p:cNvSpPr txBox="1"/>
          <p:nvPr/>
        </p:nvSpPr>
        <p:spPr>
          <a:xfrm>
            <a:off x="7631495" y="548543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없는경우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FCC6BE-8737-C4BA-CE7B-326DD804905C}"/>
              </a:ext>
            </a:extLst>
          </p:cNvPr>
          <p:cNvCxnSpPr/>
          <p:nvPr/>
        </p:nvCxnSpPr>
        <p:spPr>
          <a:xfrm flipV="1">
            <a:off x="4599390" y="4394156"/>
            <a:ext cx="1943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5E57A-7437-EA46-739C-13C77358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1" y="1581480"/>
            <a:ext cx="3600953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34568-528F-0B0B-9816-6E3BC3008A12}"/>
              </a:ext>
            </a:extLst>
          </p:cNvPr>
          <p:cNvSpPr txBox="1"/>
          <p:nvPr/>
        </p:nvSpPr>
        <p:spPr>
          <a:xfrm>
            <a:off x="4399447" y="4692675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없는경우</a:t>
            </a:r>
            <a:r>
              <a:rPr lang="en-US" altLang="ko-KR" sz="1400" dirty="0"/>
              <a:t>, </a:t>
            </a:r>
            <a:r>
              <a:rPr lang="ko-KR" altLang="en-US" sz="1400" dirty="0"/>
              <a:t>탭 공통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163D3-3959-8433-5661-104C0F34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60" y="1581480"/>
            <a:ext cx="3791479" cy="28483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5090F2-FBB6-850B-59B2-C25A483D4BAE}"/>
              </a:ext>
            </a:extLst>
          </p:cNvPr>
          <p:cNvCxnSpPr>
            <a:stCxn id="3" idx="3"/>
          </p:cNvCxnSpPr>
          <p:nvPr/>
        </p:nvCxnSpPr>
        <p:spPr>
          <a:xfrm flipV="1">
            <a:off x="5261214" y="2700823"/>
            <a:ext cx="1943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DE2A30-33DD-8966-D1B0-1C30CCA6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31" y="1468735"/>
            <a:ext cx="5001323" cy="223868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1E051F9-3D04-6347-6E65-D3A49E8F4320}"/>
              </a:ext>
            </a:extLst>
          </p:cNvPr>
          <p:cNvCxnSpPr/>
          <p:nvPr/>
        </p:nvCxnSpPr>
        <p:spPr>
          <a:xfrm flipH="1">
            <a:off x="6096000" y="1750421"/>
            <a:ext cx="197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D66611-A4CC-F943-1F7A-AA893F282933}"/>
              </a:ext>
            </a:extLst>
          </p:cNvPr>
          <p:cNvSpPr txBox="1"/>
          <p:nvPr/>
        </p:nvSpPr>
        <p:spPr>
          <a:xfrm>
            <a:off x="7161893" y="203210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인기검색어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개가 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B8121-E1D2-7F66-F51B-BEF160D7282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260B2B-A538-98E2-29A4-8B15CF88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5" y="1610028"/>
            <a:ext cx="2734057" cy="32484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7AAAAE-BD84-067C-2481-E43BC30B26AA}"/>
              </a:ext>
            </a:extLst>
          </p:cNvPr>
          <p:cNvSpPr/>
          <p:nvPr/>
        </p:nvSpPr>
        <p:spPr>
          <a:xfrm>
            <a:off x="2997200" y="3429000"/>
            <a:ext cx="6716995" cy="251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중</a:t>
            </a:r>
          </a:p>
        </p:txBody>
      </p:sp>
    </p:spTree>
    <p:extLst>
      <p:ext uri="{BB962C8B-B14F-4D97-AF65-F5344CB8AC3E}">
        <p14:creationId xmlns:p14="http://schemas.microsoft.com/office/powerpoint/2010/main" val="30475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25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329</cp:revision>
  <dcterms:created xsi:type="dcterms:W3CDTF">2022-03-17T02:17:20Z</dcterms:created>
  <dcterms:modified xsi:type="dcterms:W3CDTF">2022-05-18T08:55:09Z</dcterms:modified>
</cp:coreProperties>
</file>