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42931"/>
            <a:ext cx="5896798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508000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1042931"/>
            <a:ext cx="3486821" cy="5362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0800" y="49191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추가</a:t>
            </a:r>
            <a:endParaRPr lang="ko-KR" altLang="en-US" sz="140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21667" y="5096933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955800" y="1727200"/>
            <a:ext cx="2921000" cy="319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6229" y="431799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43" y="834241"/>
            <a:ext cx="3221380" cy="2772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34241"/>
            <a:ext cx="3265790" cy="277255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664200" y="1210734"/>
            <a:ext cx="1549400" cy="80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6618" y="1921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64200" y="1921933"/>
            <a:ext cx="1439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4200" y="2220520"/>
            <a:ext cx="1439333" cy="5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800" y="4317999"/>
            <a:ext cx="4220164" cy="2181529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5149783" y="2477626"/>
            <a:ext cx="1" cy="22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03133" y="2106599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334" y="323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1627200"/>
            <a:ext cx="7116168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988459"/>
            <a:ext cx="1476581" cy="3429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69665" y="1981200"/>
            <a:ext cx="59322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499" y="2929465"/>
            <a:ext cx="56589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추가했습니다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기존 사이트에 있는 것 그대로 사용했습니다</a:t>
            </a:r>
            <a:r>
              <a:rPr lang="en-US" altLang="ko-KR" sz="14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index.html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파비콘</a:t>
            </a:r>
            <a:r>
              <a:rPr lang="ko-KR" altLang="en-US" sz="1400" dirty="0" smtClean="0"/>
              <a:t> 이미지 경로 바꿔주세요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569198" y="2040467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508" y="49467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916774" y="188876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924268" y="2538693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987" y="172386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promote </a:t>
            </a:r>
            <a:r>
              <a:rPr lang="ko-KR" altLang="en-US" sz="1400" dirty="0" smtClean="0"/>
              <a:t>추가 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강조됩니다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481" y="2394677"/>
            <a:ext cx="327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넣으면 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8" y="1222458"/>
            <a:ext cx="4210638" cy="364858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924268" y="3429000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23481" y="3284984"/>
            <a:ext cx="345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버튼에 </a:t>
            </a:r>
            <a:r>
              <a:rPr lang="en-US" altLang="ko-KR" sz="1400" dirty="0" smtClean="0"/>
              <a:t>active </a:t>
            </a:r>
            <a:r>
              <a:rPr lang="ko-KR" altLang="en-US" sz="1400" dirty="0" smtClean="0"/>
              <a:t>클래스 없애면 안보입니다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924268" y="4293096"/>
            <a:ext cx="113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3481" y="4149080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</a:t>
            </a:r>
            <a:r>
              <a:rPr lang="en-US" altLang="ko-KR" sz="1400" dirty="0" smtClean="0"/>
              <a:t>i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full </a:t>
            </a:r>
            <a:r>
              <a:rPr lang="ko-KR" altLang="en-US" sz="1400" dirty="0" smtClean="0"/>
              <a:t>추가 시 전체영역으로 바뀝니다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547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160" y="232347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UI-SJN-32-031L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57" y="712032"/>
            <a:ext cx="2276843" cy="5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015" y="26082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페이지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0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111" y="314793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65" y="1283169"/>
            <a:ext cx="4467849" cy="72400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78708" y="1484025"/>
            <a:ext cx="169388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91329" y="2443396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크기만 넣어주시면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468256" y="1514007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95" y="3481607"/>
            <a:ext cx="4163006" cy="20957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988570" y="3792511"/>
            <a:ext cx="0" cy="33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6686" y="4162268"/>
            <a:ext cx="1943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smtClean="0"/>
              <a:t>추가 시 활성화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387777" y="3560164"/>
            <a:ext cx="29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9" y="812932"/>
            <a:ext cx="2763788" cy="57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1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1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66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237</cp:revision>
  <dcterms:created xsi:type="dcterms:W3CDTF">2022-03-17T02:17:20Z</dcterms:created>
  <dcterms:modified xsi:type="dcterms:W3CDTF">2022-04-13T13:16:15Z</dcterms:modified>
</cp:coreProperties>
</file>