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 사파리 </a:t>
            </a:r>
            <a:r>
              <a:rPr lang="ko-KR" altLang="en-US" dirty="0" err="1"/>
              <a:t>주소창</a:t>
            </a:r>
            <a:r>
              <a:rPr lang="ko-KR" altLang="en-US" dirty="0"/>
              <a:t> </a:t>
            </a:r>
            <a:r>
              <a:rPr lang="ko-KR" altLang="en-US" dirty="0" err="1"/>
              <a:t>팅김</a:t>
            </a:r>
            <a:r>
              <a:rPr lang="en-US" altLang="ko-KR" dirty="0"/>
              <a:t>(</a:t>
            </a:r>
            <a:r>
              <a:rPr lang="ko-KR" altLang="en-US" dirty="0" err="1"/>
              <a:t>바운스</a:t>
            </a:r>
            <a:r>
              <a:rPr lang="en-US" altLang="ko-KR" dirty="0"/>
              <a:t>) </a:t>
            </a:r>
            <a:r>
              <a:rPr lang="ko-KR" altLang="en-US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8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356</cp:revision>
  <dcterms:created xsi:type="dcterms:W3CDTF">2022-03-17T02:17:20Z</dcterms:created>
  <dcterms:modified xsi:type="dcterms:W3CDTF">2022-05-26T06:47:20Z</dcterms:modified>
</cp:coreProperties>
</file>