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31E66-15F9-3AFB-8E0F-1AE860A5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63220"/>
            <a:ext cx="3772426" cy="13717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5BFC8F-3FE2-94E6-5BEF-56410FD2F756}"/>
              </a:ext>
            </a:extLst>
          </p:cNvPr>
          <p:cNvCxnSpPr/>
          <p:nvPr/>
        </p:nvCxnSpPr>
        <p:spPr>
          <a:xfrm flipH="1">
            <a:off x="4149504" y="1752600"/>
            <a:ext cx="8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886B2B-F6BF-8233-C317-DC0668BECF92}"/>
              </a:ext>
            </a:extLst>
          </p:cNvPr>
          <p:cNvSpPr txBox="1"/>
          <p:nvPr/>
        </p:nvSpPr>
        <p:spPr>
          <a:xfrm>
            <a:off x="5198533" y="157978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화살표 애니메이션 처리</a:t>
            </a:r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A9791-3256-08D3-A529-D51413AA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49" y="1024466"/>
            <a:ext cx="2380685" cy="5411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D9DEF-B389-992E-70BA-00D6A7E9C413}"/>
              </a:ext>
            </a:extLst>
          </p:cNvPr>
          <p:cNvSpPr txBox="1"/>
          <p:nvPr/>
        </p:nvSpPr>
        <p:spPr>
          <a:xfrm>
            <a:off x="1977678" y="109917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홈버튼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수정중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7B5C3-12FD-5851-4CE0-982988D945FE}"/>
              </a:ext>
            </a:extLst>
          </p:cNvPr>
          <p:cNvSpPr txBox="1"/>
          <p:nvPr/>
        </p:nvSpPr>
        <p:spPr>
          <a:xfrm>
            <a:off x="7831667" y="102446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길찾기</a:t>
            </a:r>
            <a:r>
              <a:rPr lang="ko-KR" altLang="en-US" sz="1400" dirty="0"/>
              <a:t> 삭제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61D6FC-EEF9-9F0A-7193-6ADFA59A33AA}"/>
              </a:ext>
            </a:extLst>
          </p:cNvPr>
          <p:cNvCxnSpPr/>
          <p:nvPr/>
        </p:nvCxnSpPr>
        <p:spPr>
          <a:xfrm flipH="1">
            <a:off x="7018867" y="1178354"/>
            <a:ext cx="56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986A22-377A-587E-2028-F3E7BE3E0DB4}"/>
              </a:ext>
            </a:extLst>
          </p:cNvPr>
          <p:cNvCxnSpPr/>
          <p:nvPr/>
        </p:nvCxnSpPr>
        <p:spPr>
          <a:xfrm>
            <a:off x="3471333" y="1253067"/>
            <a:ext cx="880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467A4-053D-54C4-042C-4172BC3C980F}"/>
              </a:ext>
            </a:extLst>
          </p:cNvPr>
          <p:cNvSpPr txBox="1"/>
          <p:nvPr/>
        </p:nvSpPr>
        <p:spPr>
          <a:xfrm>
            <a:off x="7831666" y="6214532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삭제 및 하단 공간 삭제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D30D7B-3886-A609-3995-B17E6AF10A13}"/>
              </a:ext>
            </a:extLst>
          </p:cNvPr>
          <p:cNvCxnSpPr/>
          <p:nvPr/>
        </p:nvCxnSpPr>
        <p:spPr>
          <a:xfrm flipH="1">
            <a:off x="7018867" y="6368421"/>
            <a:ext cx="56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8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UI-SJN-40-101L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1928D-DD5E-6261-3453-3258F8AC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8" y="821266"/>
            <a:ext cx="2951029" cy="4709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DA5E31-66AB-8F30-DE5B-0A76E1677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821266"/>
            <a:ext cx="2765218" cy="2988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2F8333-5EB4-63B2-D734-CCF886004AEE}"/>
              </a:ext>
            </a:extLst>
          </p:cNvPr>
          <p:cNvSpPr txBox="1"/>
          <p:nvPr/>
        </p:nvSpPr>
        <p:spPr>
          <a:xfrm>
            <a:off x="3555999" y="931332"/>
            <a:ext cx="310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통합검색과 같은 태그 사용했습니다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056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UI-SJN-40-102L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B27011-A77B-77A0-1D23-E0ACC1D1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35" y="1278703"/>
            <a:ext cx="3905795" cy="418205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2ED544-093D-6FBA-090A-7A0E7AA7CC92}"/>
              </a:ext>
            </a:extLst>
          </p:cNvPr>
          <p:cNvCxnSpPr/>
          <p:nvPr/>
        </p:nvCxnSpPr>
        <p:spPr>
          <a:xfrm flipH="1">
            <a:off x="5071533" y="4216400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80F708-D7C3-7D61-053C-82B7A24051D2}"/>
              </a:ext>
            </a:extLst>
          </p:cNvPr>
          <p:cNvSpPr txBox="1"/>
          <p:nvPr/>
        </p:nvSpPr>
        <p:spPr>
          <a:xfrm>
            <a:off x="5988836" y="4062511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아이콘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수정중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UI-SJN-21-003L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4" y="1431465"/>
            <a:ext cx="4467849" cy="137179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156616" y="2121108"/>
            <a:ext cx="113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8925" y="2503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변경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505" y="1326053"/>
            <a:ext cx="4205314" cy="23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6" y="1375008"/>
            <a:ext cx="4448796" cy="151468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234721" y="2256020"/>
            <a:ext cx="132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1312" y="211361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위치 아이콘 변경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468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34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310</cp:revision>
  <dcterms:created xsi:type="dcterms:W3CDTF">2022-03-17T02:17:20Z</dcterms:created>
  <dcterms:modified xsi:type="dcterms:W3CDTF">2022-05-13T11:01:03Z</dcterms:modified>
</cp:coreProperties>
</file>