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UI-SJN-30-007L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2A8BB2-373B-013B-5612-56F4E64F1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671" y="924340"/>
            <a:ext cx="4124901" cy="380100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FF0E5D5-3464-575C-9012-2BDD93ABF882}"/>
              </a:ext>
            </a:extLst>
          </p:cNvPr>
          <p:cNvCxnSpPr/>
          <p:nvPr/>
        </p:nvCxnSpPr>
        <p:spPr>
          <a:xfrm flipV="1">
            <a:off x="6327321" y="3927022"/>
            <a:ext cx="0" cy="1787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3EB2740-6456-C252-11F0-CB8B15973E98}"/>
              </a:ext>
            </a:extLst>
          </p:cNvPr>
          <p:cNvCxnSpPr/>
          <p:nvPr/>
        </p:nvCxnSpPr>
        <p:spPr>
          <a:xfrm flipV="1">
            <a:off x="6523264" y="2996293"/>
            <a:ext cx="1967593" cy="2661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2CD226-CB67-3450-7437-5D01382F8C2D}"/>
              </a:ext>
            </a:extLst>
          </p:cNvPr>
          <p:cNvSpPr txBox="1"/>
          <p:nvPr/>
        </p:nvSpPr>
        <p:spPr>
          <a:xfrm>
            <a:off x="5809392" y="5982646"/>
            <a:ext cx="25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코딩 확인해서 변경해주세요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8D3FCF4-E0F5-58B5-DB43-B603B8776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37" y="826368"/>
            <a:ext cx="4153480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9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UI-SJN-30-006L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FAF791-3DB9-BC23-9549-746BC70E0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30" y="1245674"/>
            <a:ext cx="4182059" cy="6954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CFA7E7-3E4A-FB2C-D043-CA946C336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30" y="2600081"/>
            <a:ext cx="4163006" cy="70494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78EFB54-C3EF-5033-9822-82EA229A1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630" y="1393332"/>
            <a:ext cx="2562583" cy="2000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7B2CB55-D3FB-52E5-E0A2-FB2FAA6466E2}"/>
              </a:ext>
            </a:extLst>
          </p:cNvPr>
          <p:cNvSpPr txBox="1"/>
          <p:nvPr/>
        </p:nvSpPr>
        <p:spPr>
          <a:xfrm>
            <a:off x="4966630" y="1633319"/>
            <a:ext cx="433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offererAdd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 추가 시 글자 크기가 작아집니다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23002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4474</TotalTime>
  <Words>14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et403</cp:lastModifiedBy>
  <cp:revision>363</cp:revision>
  <dcterms:created xsi:type="dcterms:W3CDTF">2022-03-17T02:17:20Z</dcterms:created>
  <dcterms:modified xsi:type="dcterms:W3CDTF">2022-06-10T02:03:55Z</dcterms:modified>
</cp:coreProperties>
</file>