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74" r:id="rId8"/>
    <p:sldId id="267" r:id="rId9"/>
    <p:sldId id="262" r:id="rId10"/>
    <p:sldId id="264" r:id="rId11"/>
    <p:sldId id="265" r:id="rId12"/>
    <p:sldId id="266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5" y="1090195"/>
            <a:ext cx="5811061" cy="1514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839" y="2975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81" y="986637"/>
            <a:ext cx="4182059" cy="1876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5377" y="14869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디자인 필요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68" y="3423737"/>
            <a:ext cx="4943692" cy="25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7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02" y="995023"/>
            <a:ext cx="4086795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3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03" y="2120609"/>
            <a:ext cx="4191585" cy="3801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3030" y="244339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없음 아이콘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315" y="3651135"/>
            <a:ext cx="2162477" cy="2029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41174" y="48143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09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769" y="2408903"/>
            <a:ext cx="4039164" cy="8859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0282" y="3605135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좋음 나쁨 색상 </a:t>
            </a:r>
            <a:r>
              <a:rPr lang="ko-KR" altLang="en-US" smtClean="0"/>
              <a:t>아이콘 색과 통일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64" y="1637271"/>
            <a:ext cx="2943636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7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95" y="682052"/>
            <a:ext cx="2474011" cy="54865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168" y="1528997"/>
            <a:ext cx="7525606" cy="32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64" y="2556572"/>
            <a:ext cx="4648849" cy="16194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20" y="1173518"/>
            <a:ext cx="3782201" cy="40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35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2952683"/>
            <a:ext cx="494416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673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3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974361"/>
            <a:ext cx="4769647" cy="3005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028" y="4467069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모달레이어</a:t>
            </a:r>
            <a:r>
              <a:rPr lang="ko-KR" altLang="en-US" sz="1400" dirty="0" smtClean="0"/>
              <a:t> 위치 문제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UI-SJN-90-001U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46" y="839771"/>
            <a:ext cx="4286848" cy="981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946" y="2930899"/>
            <a:ext cx="4972744" cy="98121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064708" y="1888761"/>
            <a:ext cx="0" cy="83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415790" y="3342807"/>
            <a:ext cx="16114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3559" y="4247072"/>
            <a:ext cx="366478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modalBody </a:t>
            </a:r>
            <a:r>
              <a:rPr lang="ko-KR" altLang="en-US" sz="1400" dirty="0" smtClean="0"/>
              <a:t>추가해서 위치를 잡아줬습니다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3" y="1123791"/>
            <a:ext cx="3319686" cy="39145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UI-SJN-42-003L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099810" y="2960557"/>
            <a:ext cx="1266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96103" y="5506245"/>
            <a:ext cx="20826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변경됐습니다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856" y="1018860"/>
            <a:ext cx="3252865" cy="41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3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UI-SJN-42-004L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2" y="944381"/>
            <a:ext cx="2687545" cy="439610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3612629" y="2923081"/>
            <a:ext cx="1266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11200" y="5340481"/>
            <a:ext cx="20826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변경됐습니다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099" y="944381"/>
            <a:ext cx="3120821" cy="38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UI-SJN-60-001L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80" y="1555950"/>
            <a:ext cx="4344006" cy="30865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4" y="1555950"/>
            <a:ext cx="4248743" cy="305795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886793" y="3099215"/>
            <a:ext cx="584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56072" y="5055668"/>
            <a:ext cx="20826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변경됐습니다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7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4213" y="2829628"/>
            <a:ext cx="5437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추가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75" y="1169232"/>
            <a:ext cx="1511369" cy="497378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1426659" y="2840636"/>
            <a:ext cx="926797" cy="15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426659" y="3140439"/>
            <a:ext cx="949282" cy="10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47587" y="2829628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common_mapicons </a:t>
            </a:r>
            <a:r>
              <a:rPr lang="ko-KR" altLang="en-US" sz="1400" dirty="0" smtClean="0"/>
              <a:t>파일에 </a:t>
            </a:r>
            <a:r>
              <a:rPr lang="ko-KR" altLang="en-US" sz="1400" dirty="0" err="1" smtClean="0"/>
              <a:t>모아놨습니다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965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12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layer-vote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1714302"/>
            <a:ext cx="3232137" cy="39284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4" y="977691"/>
            <a:ext cx="4410691" cy="390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721" y="987218"/>
            <a:ext cx="4458322" cy="3810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616" y="1638963"/>
            <a:ext cx="4172532" cy="39248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73186" y="26232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UI-SJN-32-100L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703" y="5959471"/>
            <a:ext cx="5868219" cy="8002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25812" y="6174911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32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29" y="2081718"/>
            <a:ext cx="4296375" cy="1705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296" y="1686516"/>
            <a:ext cx="4801270" cy="27054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233" y="4553063"/>
            <a:ext cx="3743847" cy="1724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4127" y="42871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오늘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81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08" y="1463907"/>
            <a:ext cx="4944165" cy="3000794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H="1">
            <a:off x="5029200" y="2158584"/>
            <a:ext cx="1806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02774" y="1948721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두께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 작게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8392" y="28532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오른쪽 붙여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7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53</Words>
  <Application>Microsoft Office PowerPoint</Application>
  <PresentationFormat>와이드스크린</PresentationFormat>
  <Paragraphs>24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174</cp:revision>
  <dcterms:created xsi:type="dcterms:W3CDTF">2022-03-17T02:17:20Z</dcterms:created>
  <dcterms:modified xsi:type="dcterms:W3CDTF">2022-04-03T06:51:24Z</dcterms:modified>
</cp:coreProperties>
</file>