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UI-SJN-32-110L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012D6-C17D-112B-E40E-49DD001D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7" y="2037579"/>
            <a:ext cx="4115374" cy="347711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E2B782-007E-BAA4-5C14-E507223374E8}"/>
              </a:ext>
            </a:extLst>
          </p:cNvPr>
          <p:cNvCxnSpPr/>
          <p:nvPr/>
        </p:nvCxnSpPr>
        <p:spPr>
          <a:xfrm>
            <a:off x="3161824" y="1600201"/>
            <a:ext cx="0" cy="9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8CC2F1-DBF2-77FE-BBB3-BC80076535AA}"/>
              </a:ext>
            </a:extLst>
          </p:cNvPr>
          <p:cNvCxnSpPr/>
          <p:nvPr/>
        </p:nvCxnSpPr>
        <p:spPr>
          <a:xfrm>
            <a:off x="3750734" y="1617134"/>
            <a:ext cx="516467" cy="66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9ED793-A048-8F5B-1EB9-80F8C4EC917D}"/>
              </a:ext>
            </a:extLst>
          </p:cNvPr>
          <p:cNvSpPr txBox="1"/>
          <p:nvPr/>
        </p:nvSpPr>
        <p:spPr>
          <a:xfrm>
            <a:off x="2531533" y="10375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버튼태그로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7788BD-46B9-2D74-BFE5-DFC97678AB8B}"/>
              </a:ext>
            </a:extLst>
          </p:cNvPr>
          <p:cNvCxnSpPr>
            <a:cxnSpLocks/>
          </p:cNvCxnSpPr>
          <p:nvPr/>
        </p:nvCxnSpPr>
        <p:spPr>
          <a:xfrm flipH="1" flipV="1">
            <a:off x="3369733" y="2887133"/>
            <a:ext cx="224366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223F4-52F1-B07D-703F-491488FF1394}"/>
              </a:ext>
            </a:extLst>
          </p:cNvPr>
          <p:cNvSpPr txBox="1"/>
          <p:nvPr/>
        </p:nvSpPr>
        <p:spPr>
          <a:xfrm>
            <a:off x="5768901" y="3083467"/>
            <a:ext cx="321113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공간이 좁아서 </a:t>
            </a:r>
            <a:r>
              <a:rPr lang="en-US" altLang="ko-KR" sz="1400" dirty="0"/>
              <a:t>‘</a:t>
            </a:r>
            <a:r>
              <a:rPr lang="ko-KR" altLang="en-US" sz="1400" dirty="0"/>
              <a:t>사전투표 진행현황</a:t>
            </a:r>
            <a:r>
              <a:rPr lang="en-US" altLang="ko-KR" sz="1400" dirty="0"/>
              <a:t>’ </a:t>
            </a:r>
            <a:r>
              <a:rPr lang="ko-KR" altLang="en-US" sz="1400" dirty="0"/>
              <a:t>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‘</a:t>
            </a:r>
            <a:r>
              <a:rPr lang="ko-KR" altLang="en-US" sz="1400" dirty="0"/>
              <a:t>사전투표 현황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변경했습니다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17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316</cp:revision>
  <dcterms:created xsi:type="dcterms:W3CDTF">2022-03-17T02:17:20Z</dcterms:created>
  <dcterms:modified xsi:type="dcterms:W3CDTF">2022-05-17T08:18:56Z</dcterms:modified>
</cp:coreProperties>
</file>