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  <p:sldId id="282" r:id="rId3"/>
    <p:sldId id="284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79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3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046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453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829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64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8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371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841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404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394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914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929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3A8F8-6A3C-431B-BFF3-386CC4580D21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200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5CC9F4-688C-7A8A-DB21-ECB6CE0C04A9}"/>
              </a:ext>
            </a:extLst>
          </p:cNvPr>
          <p:cNvSpPr txBox="1"/>
          <p:nvPr/>
        </p:nvSpPr>
        <p:spPr>
          <a:xfrm>
            <a:off x="299803" y="217357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UI-SJN-21-003L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91BAB0C-BBB7-5510-2A88-FDBC58CA2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0129" y="1381576"/>
            <a:ext cx="3439005" cy="1114581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96C3F9E-65B4-02CE-A0F7-DAE316C8C1EE}"/>
              </a:ext>
            </a:extLst>
          </p:cNvPr>
          <p:cNvCxnSpPr/>
          <p:nvPr/>
        </p:nvCxnSpPr>
        <p:spPr>
          <a:xfrm>
            <a:off x="3996266" y="1634066"/>
            <a:ext cx="635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4B6FA48-AA7D-D405-01F5-D679E337A576}"/>
              </a:ext>
            </a:extLst>
          </p:cNvPr>
          <p:cNvCxnSpPr/>
          <p:nvPr/>
        </p:nvCxnSpPr>
        <p:spPr>
          <a:xfrm>
            <a:off x="3996266" y="2209799"/>
            <a:ext cx="635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75F5F1C-B034-6636-BFD7-DE19871514DC}"/>
              </a:ext>
            </a:extLst>
          </p:cNvPr>
          <p:cNvSpPr txBox="1"/>
          <p:nvPr/>
        </p:nvSpPr>
        <p:spPr>
          <a:xfrm>
            <a:off x="2506133" y="1449400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 dirty="0" err="1">
                <a:effectLst/>
                <a:latin typeface="Consolas" panose="020B0609020204030204" pitchFamily="49" charset="0"/>
              </a:rPr>
              <a:t>stRaight</a:t>
            </a:r>
            <a:endParaRPr lang="en-US" altLang="ko-KR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066EBD-165B-F5FF-705A-9BEBDFE736BA}"/>
              </a:ext>
            </a:extLst>
          </p:cNvPr>
          <p:cNvSpPr txBox="1"/>
          <p:nvPr/>
        </p:nvSpPr>
        <p:spPr>
          <a:xfrm>
            <a:off x="2506133" y="2016666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 dirty="0" err="1">
                <a:effectLst/>
                <a:latin typeface="Consolas" panose="020B0609020204030204" pitchFamily="49" charset="0"/>
              </a:rPr>
              <a:t>carRight</a:t>
            </a:r>
            <a:endParaRPr lang="en-US" altLang="ko-KR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0B200F-8083-C2E5-4943-AE95A5BC4C7C}"/>
              </a:ext>
            </a:extLst>
          </p:cNvPr>
          <p:cNvSpPr txBox="1"/>
          <p:nvPr/>
        </p:nvSpPr>
        <p:spPr>
          <a:xfrm>
            <a:off x="3703897" y="3059668"/>
            <a:ext cx="2164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두개 추가했습니다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566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4739D09-BC81-4BBE-054D-2FEE30CA8283}"/>
              </a:ext>
            </a:extLst>
          </p:cNvPr>
          <p:cNvSpPr txBox="1"/>
          <p:nvPr/>
        </p:nvSpPr>
        <p:spPr>
          <a:xfrm>
            <a:off x="299803" y="217357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UI-SJN-24-001L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C2F087C-2C8F-932E-A522-5C7BCA613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336" y="1034380"/>
            <a:ext cx="2276793" cy="20291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54E678-ECC1-3F3F-3969-21B520C9A4D0}"/>
              </a:ext>
            </a:extLst>
          </p:cNvPr>
          <p:cNvSpPr txBox="1"/>
          <p:nvPr/>
        </p:nvSpPr>
        <p:spPr>
          <a:xfrm>
            <a:off x="2874802" y="1477203"/>
            <a:ext cx="346441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반월모양으로 변경했습니다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 err="1"/>
              <a:t>적용해보시고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이상없는지</a:t>
            </a:r>
            <a:r>
              <a:rPr lang="ko-KR" altLang="en-US" sz="1400" dirty="0"/>
              <a:t> 확인해 주세요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7093DD1-D546-9F93-4EA5-EB119B4ED5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9367" y="1388802"/>
            <a:ext cx="1905266" cy="3724795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0B3A4C5-3F1B-ED48-0643-7C6D400C32D5}"/>
              </a:ext>
            </a:extLst>
          </p:cNvPr>
          <p:cNvCxnSpPr/>
          <p:nvPr/>
        </p:nvCxnSpPr>
        <p:spPr>
          <a:xfrm>
            <a:off x="7391400" y="4233333"/>
            <a:ext cx="10498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A248B87-5069-66B8-053F-D32A5F084A81}"/>
              </a:ext>
            </a:extLst>
          </p:cNvPr>
          <p:cNvSpPr txBox="1"/>
          <p:nvPr/>
        </p:nvSpPr>
        <p:spPr>
          <a:xfrm>
            <a:off x="4800601" y="4079444"/>
            <a:ext cx="25170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기존 </a:t>
            </a:r>
            <a:r>
              <a:rPr lang="en-US" altLang="ko-KR" sz="1400" dirty="0"/>
              <a:t>CSS </a:t>
            </a:r>
            <a:r>
              <a:rPr lang="ko-KR" altLang="en-US" sz="1400" dirty="0"/>
              <a:t>주석처리 했습니다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3344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8894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4343</TotalTime>
  <Words>20</Words>
  <Application>Microsoft Office PowerPoint</Application>
  <PresentationFormat>와이드스크린</PresentationFormat>
  <Paragraphs>9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임정규</dc:creator>
  <cp:lastModifiedBy>et403</cp:lastModifiedBy>
  <cp:revision>336</cp:revision>
  <dcterms:created xsi:type="dcterms:W3CDTF">2022-03-17T02:17:20Z</dcterms:created>
  <dcterms:modified xsi:type="dcterms:W3CDTF">2022-05-19T07:00:57Z</dcterms:modified>
</cp:coreProperties>
</file>