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3" r:id="rId3"/>
    <p:sldId id="294" r:id="rId4"/>
    <p:sldId id="295" r:id="rId5"/>
    <p:sldId id="287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l:010-1234-123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45C1E1-F3EC-07D3-A673-483AA5760BB6}"/>
              </a:ext>
            </a:extLst>
          </p:cNvPr>
          <p:cNvCxnSpPr/>
          <p:nvPr/>
        </p:nvCxnSpPr>
        <p:spPr>
          <a:xfrm>
            <a:off x="540697" y="41719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04C259-0679-7B08-1A02-E8CD9413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7" y="288370"/>
            <a:ext cx="3410426" cy="1448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426AAF-2E9A-3CA3-B63A-A5F06AE3FF9E}"/>
              </a:ext>
            </a:extLst>
          </p:cNvPr>
          <p:cNvSpPr txBox="1"/>
          <p:nvPr/>
        </p:nvSpPr>
        <p:spPr>
          <a:xfrm>
            <a:off x="4465864" y="489857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BFEF86-4117-70D9-F1CC-D85573B5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3" y="2217300"/>
            <a:ext cx="4146444" cy="14059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5D0FFD1-7326-4F63-F77F-7FE85EC1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74" y="2189200"/>
            <a:ext cx="4146444" cy="140597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A51FA-B3A1-4D84-CDB4-25E2FF4EDFCC}"/>
              </a:ext>
            </a:extLst>
          </p:cNvPr>
          <p:cNvCxnSpPr>
            <a:cxnSpLocks/>
          </p:cNvCxnSpPr>
          <p:nvPr/>
        </p:nvCxnSpPr>
        <p:spPr>
          <a:xfrm>
            <a:off x="5127172" y="2733582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8D09D0-2A55-5345-59FD-AFE5DB290BD3}"/>
              </a:ext>
            </a:extLst>
          </p:cNvPr>
          <p:cNvSpPr txBox="1"/>
          <p:nvPr/>
        </p:nvSpPr>
        <p:spPr>
          <a:xfrm>
            <a:off x="5211168" y="29744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B83FDC-8A94-166C-6C3B-57DD588B9313}"/>
              </a:ext>
            </a:extLst>
          </p:cNvPr>
          <p:cNvSpPr/>
          <p:nvPr/>
        </p:nvSpPr>
        <p:spPr>
          <a:xfrm>
            <a:off x="7045779" y="2449286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3AF707-5AA0-0E40-FFC6-E62FDA5C8042}"/>
              </a:ext>
            </a:extLst>
          </p:cNvPr>
          <p:cNvSpPr/>
          <p:nvPr/>
        </p:nvSpPr>
        <p:spPr>
          <a:xfrm>
            <a:off x="7045779" y="2857500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45801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위성영상 보기 비활성화        위성영상보기 활성화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8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51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383</cp:revision>
  <dcterms:created xsi:type="dcterms:W3CDTF">2022-03-17T02:17:20Z</dcterms:created>
  <dcterms:modified xsi:type="dcterms:W3CDTF">2022-06-10T06:25:21Z</dcterms:modified>
</cp:coreProperties>
</file>