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4" r:id="rId8"/>
    <p:sldId id="335" r:id="rId9"/>
    <p:sldId id="320" r:id="rId10"/>
    <p:sldId id="322" r:id="rId11"/>
    <p:sldId id="323" r:id="rId12"/>
    <p:sldId id="321" r:id="rId13"/>
    <p:sldId id="298" r:id="rId14"/>
    <p:sldId id="301" r:id="rId15"/>
    <p:sldId id="310" r:id="rId16"/>
    <p:sldId id="312" r:id="rId17"/>
    <p:sldId id="314" r:id="rId18"/>
    <p:sldId id="315" r:id="rId19"/>
    <p:sldId id="313" r:id="rId20"/>
    <p:sldId id="317" r:id="rId21"/>
    <p:sldId id="304" r:id="rId22"/>
    <p:sldId id="311" r:id="rId23"/>
    <p:sldId id="300" r:id="rId24"/>
    <p:sldId id="294" r:id="rId25"/>
    <p:sldId id="295" r:id="rId26"/>
    <p:sldId id="308" r:id="rId27"/>
    <p:sldId id="309" r:id="rId28"/>
    <p:sldId id="327" r:id="rId29"/>
    <p:sldId id="329" r:id="rId30"/>
    <p:sldId id="330" r:id="rId31"/>
    <p:sldId id="299" r:id="rId32"/>
    <p:sldId id="293" r:id="rId33"/>
    <p:sldId id="297" r:id="rId34"/>
    <p:sldId id="334" r:id="rId35"/>
    <p:sldId id="288" r:id="rId36"/>
    <p:sldId id="331" r:id="rId37"/>
    <p:sldId id="332" r:id="rId38"/>
    <p:sldId id="333" r:id="rId39"/>
    <p:sldId id="33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503075-1CD8-DE77-AABB-499CEAC5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7" y="465363"/>
            <a:ext cx="2638561" cy="5633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3A26B-59FC-E90D-8261-835335BE18CB}"/>
              </a:ext>
            </a:extLst>
          </p:cNvPr>
          <p:cNvSpPr txBox="1"/>
          <p:nvPr/>
        </p:nvSpPr>
        <p:spPr>
          <a:xfrm>
            <a:off x="3708435" y="1205592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E36F9-241D-4621-9944-56305393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35" y="678305"/>
            <a:ext cx="2734057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F77F4-B02D-AC88-22C9-D8C22D34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99" y="678305"/>
            <a:ext cx="3425319" cy="43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1B75B-C5D2-05FB-CB68-9CFBF57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698425"/>
            <a:ext cx="3093849" cy="3545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7BFF6-2280-C5EA-6C6E-A1725E8C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64" y="2227384"/>
            <a:ext cx="3277057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6FEA-8CC2-1DD8-EA71-2CA12EDCF8D7}"/>
              </a:ext>
            </a:extLst>
          </p:cNvPr>
          <p:cNvSpPr txBox="1"/>
          <p:nvPr/>
        </p:nvSpPr>
        <p:spPr>
          <a:xfrm>
            <a:off x="4107314" y="3936495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 안에 </a:t>
            </a:r>
            <a:r>
              <a:rPr lang="en-US" altLang="ko-KR" sz="1400"/>
              <a:t>a</a:t>
            </a:r>
            <a:r>
              <a:rPr lang="ko-KR" altLang="en-US" sz="1400"/>
              <a:t>태그가 들어가면 문법 오류입니다</a:t>
            </a:r>
            <a:r>
              <a:rPr lang="en-US" altLang="ko-KR" sz="1400"/>
              <a:t>. </a:t>
            </a:r>
            <a:r>
              <a:rPr lang="ko-KR" altLang="en-US" sz="1400"/>
              <a:t>버튼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83840-83D7-6E25-700B-DCB6B97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6" y="1699358"/>
            <a:ext cx="3743847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ED74F-00D0-BD84-72DF-6C1E1514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1" y="4463220"/>
            <a:ext cx="4629796" cy="6954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4AC48-28F3-AB69-C32D-852F502D882E}"/>
              </a:ext>
            </a:extLst>
          </p:cNvPr>
          <p:cNvCxnSpPr/>
          <p:nvPr/>
        </p:nvCxnSpPr>
        <p:spPr>
          <a:xfrm flipV="1">
            <a:off x="1910443" y="3633108"/>
            <a:ext cx="0" cy="7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2A46F2-5E6C-B86B-86AC-82F93EFF6491}"/>
              </a:ext>
            </a:extLst>
          </p:cNvPr>
          <p:cNvSpPr txBox="1"/>
          <p:nvPr/>
        </p:nvSpPr>
        <p:spPr>
          <a:xfrm>
            <a:off x="1502907" y="5272717"/>
            <a:ext cx="603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안에 버튼 태그가 들어가면 문법 오류입니다</a:t>
            </a:r>
            <a:r>
              <a:rPr lang="en-US" altLang="ko-KR" sz="1400"/>
              <a:t>. a</a:t>
            </a:r>
            <a:r>
              <a:rPr lang="ko-KR" altLang="en-US" sz="1400"/>
              <a:t>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32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2847A3-DD24-8A79-06F8-0348DCF6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6" y="903200"/>
            <a:ext cx="3839111" cy="2248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5DF80-0599-D404-0801-FBBFD5D1CCCD}"/>
              </a:ext>
            </a:extLst>
          </p:cNvPr>
          <p:cNvSpPr txBox="1"/>
          <p:nvPr/>
        </p:nvSpPr>
        <p:spPr>
          <a:xfrm>
            <a:off x="310954" y="277586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https://sejongn2.kr/edct/edctInfo?gbn=1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007EC4-C2DD-D593-74D4-0B47ECB8DA81}"/>
              </a:ext>
            </a:extLst>
          </p:cNvPr>
          <p:cNvCxnSpPr/>
          <p:nvPr/>
        </p:nvCxnSpPr>
        <p:spPr>
          <a:xfrm flipH="1">
            <a:off x="3233057" y="2318657"/>
            <a:ext cx="152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83470-1D43-D5CE-C712-FD6680D11099}"/>
              </a:ext>
            </a:extLst>
          </p:cNvPr>
          <p:cNvSpPr txBox="1"/>
          <p:nvPr/>
        </p:nvSpPr>
        <p:spPr>
          <a:xfrm>
            <a:off x="4832313" y="2133991"/>
            <a:ext cx="273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인풋에 </a:t>
            </a:r>
            <a:r>
              <a:rPr lang="en-US" altLang="ko-KR" sz="1400"/>
              <a:t>title=“</a:t>
            </a:r>
            <a:r>
              <a:rPr lang="ko-KR" altLang="en-US" sz="1400"/>
              <a:t>검색어 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50358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99B74-B9F2-3CD0-8EBB-9ECBB6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288323"/>
            <a:ext cx="2720836" cy="6281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384E2-DDB6-D67D-3AAE-75A85C958AFD}"/>
              </a:ext>
            </a:extLst>
          </p:cNvPr>
          <p:cNvSpPr/>
          <p:nvPr/>
        </p:nvSpPr>
        <p:spPr>
          <a:xfrm>
            <a:off x="1420586" y="2612571"/>
            <a:ext cx="759278" cy="101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E783-DA74-9628-30CE-EB2E74A4A50B}"/>
              </a:ext>
            </a:extLst>
          </p:cNvPr>
          <p:cNvCxnSpPr/>
          <p:nvPr/>
        </p:nvCxnSpPr>
        <p:spPr>
          <a:xfrm flipH="1">
            <a:off x="2319688" y="3070459"/>
            <a:ext cx="160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BECA6-D6C4-EA26-2CE3-DC14E5008E69}"/>
              </a:ext>
            </a:extLst>
          </p:cNvPr>
          <p:cNvSpPr txBox="1"/>
          <p:nvPr/>
        </p:nvSpPr>
        <p:spPr>
          <a:xfrm>
            <a:off x="4256600" y="2010512"/>
            <a:ext cx="55274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카카오맵이나 네이버맵 보니까</a:t>
            </a:r>
            <a:r>
              <a:rPr lang="en-US" altLang="ko-KR" sz="1400"/>
              <a:t>.. </a:t>
            </a:r>
            <a:r>
              <a:rPr lang="ko-KR" altLang="en-US" sz="1400"/>
              <a:t>마커에는 포커스 인식이 안되는데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그게 맞는거 같아요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D549-EC52-7D97-2735-253F9E8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00" y="2817929"/>
            <a:ext cx="4058216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EE9F5-473A-3634-A364-90C149E78322}"/>
              </a:ext>
            </a:extLst>
          </p:cNvPr>
          <p:cNvSpPr txBox="1"/>
          <p:nvPr/>
        </p:nvSpPr>
        <p:spPr>
          <a:xfrm>
            <a:off x="4256600" y="3939101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Tabindex</a:t>
            </a:r>
            <a:r>
              <a:rPr lang="ko-KR" altLang="en-US" sz="1400"/>
              <a:t> 를 지워주세요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D7DD-731D-6FCB-2E4B-CB3BD4EB025D}"/>
              </a:ext>
            </a:extLst>
          </p:cNvPr>
          <p:cNvCxnSpPr/>
          <p:nvPr/>
        </p:nvCxnSpPr>
        <p:spPr>
          <a:xfrm>
            <a:off x="6208295" y="3294245"/>
            <a:ext cx="8951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168F86-8AC4-F951-E765-3654D6D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0" y="423125"/>
            <a:ext cx="4382112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1C5D63-C9E8-363F-459B-4EAC778F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0" y="1467459"/>
            <a:ext cx="6182588" cy="100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88027-F10A-98AD-B43F-6600E7852E34}"/>
              </a:ext>
            </a:extLst>
          </p:cNvPr>
          <p:cNvSpPr txBox="1"/>
          <p:nvPr/>
        </p:nvSpPr>
        <p:spPr>
          <a:xfrm>
            <a:off x="753530" y="2586804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68ADEF-E10E-50E5-E4DE-6138E89D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2" y="4024714"/>
            <a:ext cx="3848637" cy="241016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6FCF4F-AD5A-F57D-F9AE-FC60A0CE484C}"/>
              </a:ext>
            </a:extLst>
          </p:cNvPr>
          <p:cNvCxnSpPr/>
          <p:nvPr/>
        </p:nvCxnSpPr>
        <p:spPr>
          <a:xfrm>
            <a:off x="540697" y="341267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E93EF2-33F4-78F1-A9F6-059473D65FF6}"/>
              </a:ext>
            </a:extLst>
          </p:cNvPr>
          <p:cNvSpPr txBox="1"/>
          <p:nvPr/>
        </p:nvSpPr>
        <p:spPr>
          <a:xfrm>
            <a:off x="4744224" y="4264121"/>
            <a:ext cx="308930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지도 이미지들에 </a:t>
            </a:r>
            <a:r>
              <a:rPr lang="en-US" altLang="ko-KR" sz="1400"/>
              <a:t>alt=“” </a:t>
            </a:r>
            <a:r>
              <a:rPr lang="ko-KR" altLang="en-US" sz="1400"/>
              <a:t>가 없습니다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57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19FB1-AC4D-5DF8-D2D1-38282C13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1" y="204839"/>
            <a:ext cx="3715268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DC4953-A6B2-EA96-A33F-9BEFE8CE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" y="932106"/>
            <a:ext cx="5449060" cy="199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4852B-2B06-9878-F78E-40133595FC32}"/>
              </a:ext>
            </a:extLst>
          </p:cNvPr>
          <p:cNvSpPr txBox="1"/>
          <p:nvPr/>
        </p:nvSpPr>
        <p:spPr>
          <a:xfrm>
            <a:off x="646940" y="3055115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22469C-BA96-3921-CE04-66691BD0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0" y="4009261"/>
            <a:ext cx="1819529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1AF342-F532-0964-26B5-8C7C7758F735}"/>
              </a:ext>
            </a:extLst>
          </p:cNvPr>
          <p:cNvSpPr txBox="1"/>
          <p:nvPr/>
        </p:nvSpPr>
        <p:spPr>
          <a:xfrm>
            <a:off x="2717947" y="3951810"/>
            <a:ext cx="3831498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Section </a:t>
            </a:r>
            <a:r>
              <a:rPr lang="ko-KR" altLang="en-US" sz="1400"/>
              <a:t>밑에 </a:t>
            </a:r>
            <a:r>
              <a:rPr lang="en-US" altLang="ko-KR" sz="1400"/>
              <a:t>h1~h6 </a:t>
            </a:r>
            <a:r>
              <a:rPr lang="ko-KR" altLang="en-US" sz="1400"/>
              <a:t>태그가 존재해야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섹션 밑에 활성화 된 탭을 넣어주세요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&lt;h4 class=“invisible”&gt;</a:t>
            </a:r>
            <a:r>
              <a:rPr lang="ko-KR" altLang="en-US" sz="1400"/>
              <a:t>주차장</a:t>
            </a:r>
            <a:r>
              <a:rPr lang="en-US" altLang="ko-KR" sz="1400"/>
              <a:t>&lt;h4&gt;</a:t>
            </a:r>
            <a:endParaRPr lang="ko-KR" altLang="en-US" sz="1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C27006-E928-2BBE-7BD2-DFF69A359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738" y="3879350"/>
            <a:ext cx="4639322" cy="6668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647A4-A8A8-2458-67DD-D395B4139724}"/>
              </a:ext>
            </a:extLst>
          </p:cNvPr>
          <p:cNvCxnSpPr>
            <a:cxnSpLocks/>
          </p:cNvCxnSpPr>
          <p:nvPr/>
        </p:nvCxnSpPr>
        <p:spPr>
          <a:xfrm>
            <a:off x="7837714" y="4623500"/>
            <a:ext cx="0" cy="4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817A-4176-4ECF-4335-3994462E502B}"/>
              </a:ext>
            </a:extLst>
          </p:cNvPr>
          <p:cNvSpPr txBox="1"/>
          <p:nvPr/>
        </p:nvSpPr>
        <p:spPr>
          <a:xfrm>
            <a:off x="6800923" y="5139164"/>
            <a:ext cx="2763898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&lt;section&gt;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&lt;h4  class=“invisible”&gt;</a:t>
            </a:r>
            <a:r>
              <a:rPr lang="ko-KR" altLang="en-US" sz="1000"/>
              <a:t>활성화된 탭</a:t>
            </a:r>
            <a:r>
              <a:rPr lang="en-US" altLang="ko-KR" sz="1000"/>
              <a:t>&lt;/h4&gt;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&lt;nav id=“mapPl…”&gt;…&lt;/nav&gt;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&lt;div&gt;…&lt;/div&gt;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&lt;/section&gt;</a:t>
            </a:r>
            <a:endParaRPr lang="ko-KR" altLang="en-US" sz="1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2EACAD-B273-73A2-1F01-3F6A9415E018}"/>
              </a:ext>
            </a:extLst>
          </p:cNvPr>
          <p:cNvCxnSpPr>
            <a:cxnSpLocks/>
          </p:cNvCxnSpPr>
          <p:nvPr/>
        </p:nvCxnSpPr>
        <p:spPr>
          <a:xfrm flipH="1" flipV="1">
            <a:off x="8458200" y="4302579"/>
            <a:ext cx="496670" cy="7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AB798-891C-28FB-3D46-0A1CA15FB04D}"/>
              </a:ext>
            </a:extLst>
          </p:cNvPr>
          <p:cNvSpPr txBox="1"/>
          <p:nvPr/>
        </p:nvSpPr>
        <p:spPr>
          <a:xfrm>
            <a:off x="8954870" y="4229350"/>
            <a:ext cx="80021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Div</a:t>
            </a:r>
            <a:r>
              <a:rPr lang="ko-KR" altLang="en-US" sz="1000"/>
              <a:t>로 교체</a:t>
            </a:r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516C5-8E07-D6F9-601C-D4453DE949D7}"/>
              </a:ext>
            </a:extLst>
          </p:cNvPr>
          <p:cNvSpPr txBox="1"/>
          <p:nvPr/>
        </p:nvSpPr>
        <p:spPr>
          <a:xfrm>
            <a:off x="1046878" y="699406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918A5-9FBE-091E-7B04-31A4EF67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99" y="1369537"/>
            <a:ext cx="321037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27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E402E-C9C9-9C98-18A2-12C67C0A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1" y="508710"/>
            <a:ext cx="3848637" cy="2819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A1E66-45BD-7422-9CAC-F687908BC16C}"/>
              </a:ext>
            </a:extLst>
          </p:cNvPr>
          <p:cNvSpPr txBox="1"/>
          <p:nvPr/>
        </p:nvSpPr>
        <p:spPr>
          <a:xfrm>
            <a:off x="5088200" y="1164771"/>
            <a:ext cx="636821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</a:t>
            </a:r>
            <a:r>
              <a:rPr lang="ko-KR" altLang="en-US" sz="1400"/>
              <a:t> </a:t>
            </a:r>
            <a:r>
              <a:rPr lang="en-US" altLang="ko-KR" sz="1400"/>
              <a:t>tag</a:t>
            </a:r>
            <a:r>
              <a:rPr lang="ko-KR" altLang="en-US" sz="1400"/>
              <a:t>에 클릭 이벤트가 있으니 </a:t>
            </a:r>
            <a:r>
              <a:rPr lang="en-US" altLang="ko-KR" sz="1400"/>
              <a:t>role=“button” </a:t>
            </a:r>
            <a:r>
              <a:rPr lang="ko-KR" altLang="en-US" sz="1400"/>
              <a:t>과</a:t>
            </a:r>
            <a:r>
              <a:rPr lang="en-US" altLang="ko-KR" sz="1400"/>
              <a:t> </a:t>
            </a:r>
            <a:r>
              <a:rPr lang="ko-KR" altLang="en-US" sz="1400"/>
              <a:t>포커스를 위해 </a:t>
            </a:r>
            <a:r>
              <a:rPr lang="en-US" altLang="ko-KR" sz="1400"/>
              <a:t>tabindex=“0”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넣어주세요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F76477-4EF1-689A-410B-B576DD7908A0}"/>
              </a:ext>
            </a:extLst>
          </p:cNvPr>
          <p:cNvCxnSpPr/>
          <p:nvPr/>
        </p:nvCxnSpPr>
        <p:spPr>
          <a:xfrm flipH="1">
            <a:off x="3388179" y="1575707"/>
            <a:ext cx="1469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AE718-2A3D-199B-2B62-BB353DF73CFA}"/>
              </a:ext>
            </a:extLst>
          </p:cNvPr>
          <p:cNvSpPr txBox="1"/>
          <p:nvPr/>
        </p:nvSpPr>
        <p:spPr>
          <a:xfrm>
            <a:off x="5018469" y="1840793"/>
            <a:ext cx="2074607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&lt;li </a:t>
            </a:r>
            <a:r>
              <a:rPr lang="en-US" altLang="ko-KR" sz="1000">
                <a:solidFill>
                  <a:srgbClr val="FF0000"/>
                </a:solidFill>
              </a:rPr>
              <a:t>role=“button” tabindex=“0”</a:t>
            </a:r>
            <a:r>
              <a:rPr lang="en-US" altLang="ko-KR" sz="10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……….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&lt;/li&gt;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5964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04BC06-E07A-92CF-A442-32D5360A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2" y="694427"/>
            <a:ext cx="3867690" cy="313416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A5C21B-2741-C599-BE00-ABCB453D3915}"/>
              </a:ext>
            </a:extLst>
          </p:cNvPr>
          <p:cNvCxnSpPr/>
          <p:nvPr/>
        </p:nvCxnSpPr>
        <p:spPr>
          <a:xfrm flipV="1">
            <a:off x="2563586" y="3616779"/>
            <a:ext cx="0" cy="64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282F93-1BAF-2888-55B0-05FD540D81AA}"/>
              </a:ext>
            </a:extLst>
          </p:cNvPr>
          <p:cNvSpPr txBox="1"/>
          <p:nvPr/>
        </p:nvSpPr>
        <p:spPr>
          <a:xfrm>
            <a:off x="1332319" y="4408715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Title=“URL</a:t>
            </a:r>
            <a:r>
              <a:rPr lang="ko-KR" altLang="en-US"/>
              <a:t> 입력</a:t>
            </a:r>
            <a:r>
              <a:rPr lang="en-US" altLang="ko-KR"/>
              <a:t>” 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590042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1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136E4-69D5-7845-625F-047527F9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1" y="3876488"/>
            <a:ext cx="6054028" cy="2683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AAD55-F322-9619-6A17-77C38A326F99}"/>
              </a:ext>
            </a:extLst>
          </p:cNvPr>
          <p:cNvSpPr txBox="1"/>
          <p:nvPr/>
        </p:nvSpPr>
        <p:spPr>
          <a:xfrm>
            <a:off x="5708407" y="4747990"/>
            <a:ext cx="444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태그에 </a:t>
            </a:r>
            <a:r>
              <a:rPr lang="en-US" altLang="ko-KR" sz="1400"/>
              <a:t>href</a:t>
            </a:r>
            <a:r>
              <a:rPr lang="ko-KR" altLang="en-US" sz="1400"/>
              <a:t>가 없으면 기본적으로 문법 오류입니다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2CDDB-260A-9325-3662-332E7EBD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1" y="671430"/>
            <a:ext cx="6020640" cy="11717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945826-7BD3-1D5C-2A54-203EBE1ED99C}"/>
              </a:ext>
            </a:extLst>
          </p:cNvPr>
          <p:cNvCxnSpPr/>
          <p:nvPr/>
        </p:nvCxnSpPr>
        <p:spPr>
          <a:xfrm flipV="1">
            <a:off x="1200150" y="1510393"/>
            <a:ext cx="0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142DB-A81C-C3C7-966E-9C0FE7E385DE}"/>
              </a:ext>
            </a:extLst>
          </p:cNvPr>
          <p:cNvSpPr txBox="1"/>
          <p:nvPr/>
        </p:nvSpPr>
        <p:spPr>
          <a:xfrm>
            <a:off x="1200150" y="223008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 </a:t>
            </a:r>
            <a:r>
              <a:rPr lang="ko-KR" altLang="en-US" sz="1400"/>
              <a:t>태그 </a:t>
            </a:r>
            <a:r>
              <a:rPr lang="en-US" altLang="ko-KR" sz="1400"/>
              <a:t>div </a:t>
            </a:r>
            <a:r>
              <a:rPr lang="ko-KR" altLang="en-US" sz="1400"/>
              <a:t>로 변경해주세요</a:t>
            </a:r>
            <a:r>
              <a:rPr lang="en-US" altLang="ko-KR" sz="1400"/>
              <a:t>. ( li </a:t>
            </a:r>
            <a:r>
              <a:rPr lang="ko-KR" altLang="en-US" sz="1400"/>
              <a:t>하위로 오면 문법 오류입니다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467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B9D7AE-E1FD-4BB0-5AED-D3F8196F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9" y="155121"/>
            <a:ext cx="2416210" cy="5919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D94D9C-B13C-E695-62F7-F4CCFE46E204}"/>
              </a:ext>
            </a:extLst>
          </p:cNvPr>
          <p:cNvSpPr txBox="1"/>
          <p:nvPr/>
        </p:nvSpPr>
        <p:spPr>
          <a:xfrm>
            <a:off x="3518807" y="555171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공통</a:t>
            </a:r>
            <a:r>
              <a:rPr lang="en-US" altLang="ko-KR"/>
              <a:t>] Select</a:t>
            </a:r>
            <a:r>
              <a:rPr lang="ko-KR" altLang="en-US"/>
              <a:t> 태그와 </a:t>
            </a:r>
            <a:r>
              <a:rPr lang="en-US" altLang="ko-KR"/>
              <a:t>input </a:t>
            </a:r>
            <a:r>
              <a:rPr lang="ko-KR" altLang="en-US"/>
              <a:t>태그에 </a:t>
            </a:r>
            <a:r>
              <a:rPr lang="en-US" altLang="ko-KR"/>
              <a:t>title </a:t>
            </a:r>
            <a:r>
              <a:rPr lang="ko-KR" altLang="en-US"/>
              <a:t>추가해주세요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2F773B-B2EF-58D0-1900-AB427BD27D44}"/>
              </a:ext>
            </a:extLst>
          </p:cNvPr>
          <p:cNvCxnSpPr/>
          <p:nvPr/>
        </p:nvCxnSpPr>
        <p:spPr>
          <a:xfrm flipH="1">
            <a:off x="2816679" y="2163536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05D51-DAC4-D3C7-BFF8-71176EB190C9}"/>
              </a:ext>
            </a:extLst>
          </p:cNvPr>
          <p:cNvSpPr txBox="1"/>
          <p:nvPr/>
        </p:nvSpPr>
        <p:spPr>
          <a:xfrm>
            <a:off x="3518807" y="1978870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요청 유형 선택</a:t>
            </a:r>
            <a:r>
              <a:rPr lang="en-US" altLang="ko-KR" sz="1400"/>
              <a:t>”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24B54B-57CE-F871-E853-A32DAE97FC19}"/>
              </a:ext>
            </a:extLst>
          </p:cNvPr>
          <p:cNvCxnSpPr/>
          <p:nvPr/>
        </p:nvCxnSpPr>
        <p:spPr>
          <a:xfrm flipH="1">
            <a:off x="2816679" y="2833008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1647AD-E3EB-95AA-30D3-B3DC01BB7D7C}"/>
              </a:ext>
            </a:extLst>
          </p:cNvPr>
          <p:cNvSpPr txBox="1"/>
          <p:nvPr/>
        </p:nvSpPr>
        <p:spPr>
          <a:xfrm>
            <a:off x="3518807" y="2648342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제목 입력</a:t>
            </a:r>
            <a:r>
              <a:rPr lang="en-US" altLang="ko-KR" sz="1400"/>
              <a:t>”</a:t>
            </a:r>
            <a:endParaRPr lang="ko-KR" altLang="en-US" sz="1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6BE28-39AD-4675-AF8B-B39E6A436705}"/>
              </a:ext>
            </a:extLst>
          </p:cNvPr>
          <p:cNvCxnSpPr/>
          <p:nvPr/>
        </p:nvCxnSpPr>
        <p:spPr>
          <a:xfrm flipH="1">
            <a:off x="2816679" y="3812723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F110E-2F28-B04B-3E02-A3FC99F51CDE}"/>
              </a:ext>
            </a:extLst>
          </p:cNvPr>
          <p:cNvSpPr txBox="1"/>
          <p:nvPr/>
        </p:nvSpPr>
        <p:spPr>
          <a:xfrm>
            <a:off x="3518807" y="3628057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요청사항 입력</a:t>
            </a:r>
            <a:r>
              <a:rPr lang="en-US" altLang="ko-KR" sz="1400"/>
              <a:t>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0471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1184</Words>
  <Application>Microsoft Office PowerPoint</Application>
  <PresentationFormat>와이드스크린</PresentationFormat>
  <Paragraphs>162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consolas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433</cp:revision>
  <dcterms:created xsi:type="dcterms:W3CDTF">2022-03-17T02:17:20Z</dcterms:created>
  <dcterms:modified xsi:type="dcterms:W3CDTF">2022-07-11T06:04:18Z</dcterms:modified>
</cp:coreProperties>
</file>