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328" y="2548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8" y="1098262"/>
            <a:ext cx="3772426" cy="3372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43" y="846430"/>
            <a:ext cx="3429479" cy="1762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70" y="2947086"/>
            <a:ext cx="3419952" cy="1743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564505" y="2784422"/>
            <a:ext cx="727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2827" y="5036695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라벨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부분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328" y="254833"/>
            <a:ext cx="41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common_table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1" y="1032746"/>
            <a:ext cx="2829320" cy="1905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549" y="442209"/>
            <a:ext cx="3211298" cy="45769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267" y="442209"/>
            <a:ext cx="3232422" cy="4545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144" y="1564398"/>
            <a:ext cx="2361544" cy="589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태블릿용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크기조정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 클래스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71141" y="5942946"/>
            <a:ext cx="31261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pc.css  </a:t>
            </a:r>
            <a:r>
              <a:rPr lang="ko-KR" altLang="en-US" sz="1400" dirty="0" smtClean="0"/>
              <a:t>이 부분을 수정하시면 크기를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조정할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95" y="2630774"/>
            <a:ext cx="4657925" cy="260420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327816" y="5056641"/>
            <a:ext cx="7495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27620" y="5141626"/>
            <a:ext cx="0" cy="71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681" y="6167628"/>
            <a:ext cx="5792008" cy="24768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0580204" y="4987980"/>
            <a:ext cx="0" cy="106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1419" y="5116139"/>
            <a:ext cx="169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420px </a:t>
            </a:r>
            <a:r>
              <a:rPr lang="ko-KR" altLang="en-US" sz="1400" dirty="0" smtClean="0"/>
              <a:t>사이즈 기본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872172" y="5116139"/>
            <a:ext cx="17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Font-size: 100%</a:t>
            </a:r>
            <a:r>
              <a:rPr lang="ko-KR" altLang="en-US" sz="1400" dirty="0" smtClean="0"/>
              <a:t>로 </a:t>
            </a:r>
            <a:endParaRPr lang="en-US" altLang="ko-KR" sz="1400" dirty="0" smtClean="0"/>
          </a:p>
          <a:p>
            <a:r>
              <a:rPr lang="ko-KR" altLang="en-US" sz="1400" dirty="0" smtClean="0"/>
              <a:t>늘렸을 경우</a:t>
            </a:r>
            <a:endParaRPr lang="ko-KR" altLang="en-US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367" y="295130"/>
            <a:ext cx="287695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13</cp:revision>
  <dcterms:created xsi:type="dcterms:W3CDTF">2022-03-17T02:17:20Z</dcterms:created>
  <dcterms:modified xsi:type="dcterms:W3CDTF">2022-03-18T02:44:18Z</dcterms:modified>
</cp:coreProperties>
</file>