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681E-9F2F-D86A-CDB4-8963F3333E84}"/>
              </a:ext>
            </a:extLst>
          </p:cNvPr>
          <p:cNvSpPr txBox="1"/>
          <p:nvPr/>
        </p:nvSpPr>
        <p:spPr>
          <a:xfrm>
            <a:off x="752841" y="3537579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메인 슬라이더 시작</a:t>
            </a:r>
            <a:r>
              <a:rPr lang="en-US" altLang="ko-KR" sz="1400" dirty="0"/>
              <a:t>/</a:t>
            </a:r>
            <a:r>
              <a:rPr lang="ko-KR" altLang="en-US" sz="1400" dirty="0"/>
              <a:t>일시정지 아이콘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648B16-3E13-D52F-7202-A8414485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9" y="1241871"/>
            <a:ext cx="3753374" cy="11907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6CC67C-D099-2764-651F-96D1643C027C}"/>
              </a:ext>
            </a:extLst>
          </p:cNvPr>
          <p:cNvCxnSpPr/>
          <p:nvPr/>
        </p:nvCxnSpPr>
        <p:spPr>
          <a:xfrm flipV="1">
            <a:off x="2531533" y="2286000"/>
            <a:ext cx="0" cy="88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014F65E-3910-6762-1D1A-F5355CDB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36" y="248606"/>
            <a:ext cx="2905298" cy="24140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DF1761-324A-603F-1751-EEBCD1D4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36" y="3016968"/>
            <a:ext cx="4268283" cy="3414626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B42A03-CFCB-37FD-590D-5610300277C7}"/>
              </a:ext>
            </a:extLst>
          </p:cNvPr>
          <p:cNvCxnSpPr/>
          <p:nvPr/>
        </p:nvCxnSpPr>
        <p:spPr>
          <a:xfrm>
            <a:off x="7395818" y="421901"/>
            <a:ext cx="7874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BE0EA15-4B25-BFAA-F20A-BC0CAC725285}"/>
              </a:ext>
            </a:extLst>
          </p:cNvPr>
          <p:cNvCxnSpPr/>
          <p:nvPr/>
        </p:nvCxnSpPr>
        <p:spPr>
          <a:xfrm>
            <a:off x="7395818" y="1246849"/>
            <a:ext cx="7874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E8C38BB-186F-1918-88A2-F3E3DE0D9697}"/>
              </a:ext>
            </a:extLst>
          </p:cNvPr>
          <p:cNvCxnSpPr/>
          <p:nvPr/>
        </p:nvCxnSpPr>
        <p:spPr>
          <a:xfrm>
            <a:off x="7395818" y="2061857"/>
            <a:ext cx="7874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FC01B0-DB84-454D-77CB-2D6675B9CE12}"/>
              </a:ext>
            </a:extLst>
          </p:cNvPr>
          <p:cNvSpPr txBox="1"/>
          <p:nvPr/>
        </p:nvSpPr>
        <p:spPr>
          <a:xfrm>
            <a:off x="8896301" y="402023"/>
            <a:ext cx="310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포커스를 위해 </a:t>
            </a:r>
            <a:r>
              <a:rPr lang="ko-KR" altLang="en-US" sz="1400" dirty="0" err="1"/>
              <a:t>탭인덱스</a:t>
            </a:r>
            <a:r>
              <a:rPr lang="ko-KR" altLang="en-US" sz="1400" dirty="0"/>
              <a:t>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6E2F7-327C-2FD0-93F7-01AF5D5BBD13}"/>
              </a:ext>
            </a:extLst>
          </p:cNvPr>
          <p:cNvSpPr txBox="1"/>
          <p:nvPr/>
        </p:nvSpPr>
        <p:spPr>
          <a:xfrm>
            <a:off x="10606704" y="4723530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시작</a:t>
            </a:r>
            <a:r>
              <a:rPr lang="en-US" altLang="ko-KR" sz="1400" dirty="0"/>
              <a:t>/ </a:t>
            </a:r>
            <a:r>
              <a:rPr lang="ko-KR" altLang="en-US" sz="1400" dirty="0"/>
              <a:t>일시정지</a:t>
            </a:r>
            <a:endParaRPr lang="en-US" altLang="ko-KR" sz="1400" dirty="0"/>
          </a:p>
          <a:p>
            <a:r>
              <a:rPr lang="ko-KR" altLang="en-US" sz="1400" dirty="0"/>
              <a:t>추가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173EEB-2982-C75A-2345-613C6ED45F68}"/>
              </a:ext>
            </a:extLst>
          </p:cNvPr>
          <p:cNvCxnSpPr/>
          <p:nvPr/>
        </p:nvCxnSpPr>
        <p:spPr>
          <a:xfrm flipH="1">
            <a:off x="9491870" y="4899991"/>
            <a:ext cx="957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17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359</cp:revision>
  <dcterms:created xsi:type="dcterms:W3CDTF">2022-03-17T02:17:20Z</dcterms:created>
  <dcterms:modified xsi:type="dcterms:W3CDTF">2022-06-08T01:49:34Z</dcterms:modified>
</cp:coreProperties>
</file>