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83" y="1071457"/>
            <a:ext cx="3400900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1483" y="2658534"/>
            <a:ext cx="399821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상세보기로</a:t>
            </a:r>
            <a:r>
              <a:rPr lang="ko-KR" altLang="en-US" sz="1400" dirty="0" smtClean="0"/>
              <a:t> 세로 영역이 더 늘어남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특정 내용은 풀 영역을 쓰는 경우가 있었음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92" y="3083262"/>
            <a:ext cx="1733792" cy="190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04" y="4303615"/>
            <a:ext cx="3467584" cy="140037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818467" y="35306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1483" y="5765801"/>
            <a:ext cx="4516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풀영역쓰는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풀면 이렇게 </a:t>
            </a:r>
            <a:r>
              <a:rPr lang="ko-KR" altLang="en-US" sz="1400" dirty="0" err="1" smtClean="0"/>
              <a:t>보일텐데요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저 </a:t>
            </a:r>
            <a:r>
              <a:rPr lang="en-US" altLang="ko-KR" sz="1400" dirty="0" smtClean="0"/>
              <a:t>etc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공통이여서</a:t>
            </a:r>
            <a:r>
              <a:rPr lang="ko-KR" altLang="en-US" sz="1400" dirty="0" smtClean="0"/>
              <a:t> 다른 곳에 영향을 줄 수가 있어요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0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31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244</cp:revision>
  <dcterms:created xsi:type="dcterms:W3CDTF">2022-03-17T02:17:20Z</dcterms:created>
  <dcterms:modified xsi:type="dcterms:W3CDTF">2022-04-14T01:19:19Z</dcterms:modified>
</cp:coreProperties>
</file>