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C3980-251F-E114-C793-AEF2FA8F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63600"/>
            <a:ext cx="4640342" cy="552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B50C2-9629-FB09-9137-C1D127C402CA}"/>
              </a:ext>
            </a:extLst>
          </p:cNvPr>
          <p:cNvSpPr txBox="1"/>
          <p:nvPr/>
        </p:nvSpPr>
        <p:spPr>
          <a:xfrm>
            <a:off x="5080000" y="513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321</cp:revision>
  <dcterms:created xsi:type="dcterms:W3CDTF">2022-03-17T02:17:20Z</dcterms:created>
  <dcterms:modified xsi:type="dcterms:W3CDTF">2022-05-18T04:45:51Z</dcterms:modified>
</cp:coreProperties>
</file>