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4" r:id="rId6"/>
    <p:sldId id="275" r:id="rId7"/>
    <p:sldId id="273" r:id="rId8"/>
    <p:sldId id="271" r:id="rId9"/>
    <p:sldId id="272" r:id="rId10"/>
    <p:sldId id="276" r:id="rId11"/>
    <p:sldId id="279" r:id="rId12"/>
    <p:sldId id="277" r:id="rId13"/>
    <p:sldId id="268" r:id="rId14"/>
    <p:sldId id="259" r:id="rId15"/>
    <p:sldId id="260" r:id="rId16"/>
    <p:sldId id="261" r:id="rId17"/>
    <p:sldId id="262" r:id="rId18"/>
    <p:sldId id="263" r:id="rId19"/>
    <p:sldId id="267" r:id="rId20"/>
    <p:sldId id="264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1" y="816997"/>
            <a:ext cx="5645931" cy="5276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730" y="252119"/>
            <a:ext cx="3317538" cy="471120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325849" y="3095469"/>
            <a:ext cx="13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117" y="4759377"/>
            <a:ext cx="1590302" cy="19732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795666" y="5741233"/>
            <a:ext cx="325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0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3" y="1011836"/>
            <a:ext cx="5315751" cy="4853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77" y="1212064"/>
            <a:ext cx="3415371" cy="445305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52079" y="3657600"/>
            <a:ext cx="245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3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79" y="1397224"/>
            <a:ext cx="3007510" cy="24861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" y="803509"/>
            <a:ext cx="7215360" cy="454798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7615003" y="2640277"/>
            <a:ext cx="64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92" y="3708966"/>
            <a:ext cx="1358437" cy="28764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91725" y="5089161"/>
            <a:ext cx="1798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 smtClean="0"/>
              <a:t>정차장님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50602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2205" y="52650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비활성화 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9731" y="5442611"/>
            <a:ext cx="77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46" y="5141626"/>
            <a:ext cx="236253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err="1" smtClean="0"/>
              <a:t>박과장님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115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2" y="553353"/>
            <a:ext cx="4864029" cy="6102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4" y="966866"/>
            <a:ext cx="3662874" cy="503142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452079" y="3057993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9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" y="914400"/>
            <a:ext cx="4946461" cy="53955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572000" y="3537678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96" y="1123109"/>
            <a:ext cx="3256687" cy="48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5" y="292308"/>
            <a:ext cx="4565744" cy="58163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736892" y="3132944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25" y="839450"/>
            <a:ext cx="3408315" cy="43722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6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17" y="531198"/>
            <a:ext cx="6265887" cy="1307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" y="3309715"/>
            <a:ext cx="4239217" cy="943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92" y="3201358"/>
            <a:ext cx="4315427" cy="192431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156617" y="3695075"/>
            <a:ext cx="98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30" y="5203451"/>
            <a:ext cx="2429214" cy="124794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279692" y="3957403"/>
            <a:ext cx="2420911" cy="14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0147" y="5479724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기상에 사용하는것과 같은 크기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068" y="4073931"/>
            <a:ext cx="283884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2" y="2137617"/>
            <a:ext cx="3115110" cy="1743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8957" y="37270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가운데 정렬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85" y="2137617"/>
            <a:ext cx="3000794" cy="131463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11843" y="2802428"/>
            <a:ext cx="1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</a:p>
        </p:txBody>
      </p:sp>
    </p:spTree>
    <p:extLst>
      <p:ext uri="{BB962C8B-B14F-4D97-AF65-F5344CB8AC3E}">
        <p14:creationId xmlns:p14="http://schemas.microsoft.com/office/powerpoint/2010/main" val="38600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78" y="1980566"/>
            <a:ext cx="4725059" cy="1247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45" y="3969077"/>
            <a:ext cx="2562583" cy="1648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342" y="4126261"/>
            <a:ext cx="10288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116</Words>
  <Application>Microsoft Office PowerPoint</Application>
  <PresentationFormat>와이드스크린</PresentationFormat>
  <Paragraphs>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155</cp:revision>
  <dcterms:created xsi:type="dcterms:W3CDTF">2022-03-17T02:17:20Z</dcterms:created>
  <dcterms:modified xsi:type="dcterms:W3CDTF">2022-04-02T10:03:15Z</dcterms:modified>
</cp:coreProperties>
</file>