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3343" y="2653840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" y="1440645"/>
            <a:ext cx="4035647" cy="9738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852" y="2001187"/>
            <a:ext cx="10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3" y="1501166"/>
            <a:ext cx="4220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947" y="5027123"/>
            <a:ext cx="3845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하단 영역이 고정인 경우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을 넣어주세요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6" y="2102665"/>
            <a:ext cx="4334480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47" y="5563949"/>
            <a:ext cx="362000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7" y="1154213"/>
            <a:ext cx="4277322" cy="54300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30577" y="1491521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37" y="2260695"/>
            <a:ext cx="48141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버전 작업하느라 기존 아이콘을 모두 </a:t>
            </a:r>
            <a:r>
              <a:rPr lang="en-US" altLang="ko-KR" sz="1400" dirty="0" smtClean="0"/>
              <a:t>hidden </a:t>
            </a:r>
            <a:r>
              <a:rPr lang="ko-KR" altLang="en-US" sz="1400" dirty="0" smtClean="0"/>
              <a:t>처리하고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177" y="352269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UI-SJN-41-001L, </a:t>
            </a:r>
            <a:r>
              <a:rPr lang="en-US" altLang="ko-KR" dirty="0" smtClean="0"/>
              <a:t>UI-SJN-50-002L</a:t>
            </a:r>
            <a:r>
              <a:rPr lang="en-US" altLang="ko-KR" dirty="0"/>
              <a:t>, </a:t>
            </a:r>
            <a:r>
              <a:rPr lang="en-US" altLang="ko-KR" dirty="0" smtClean="0"/>
              <a:t>UI-SJN-50-005L,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UI-SJN-50-007L, UI-SJN-50-009L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866682" y="2488365"/>
            <a:ext cx="0" cy="24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843" y="5778706"/>
            <a:ext cx="464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55</cp:revision>
  <dcterms:created xsi:type="dcterms:W3CDTF">2022-03-17T02:17:20Z</dcterms:created>
  <dcterms:modified xsi:type="dcterms:W3CDTF">2022-03-28T01:41:26Z</dcterms:modified>
</cp:coreProperties>
</file>