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9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2652-BF06-4710-BFF5-5525A6E9E167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B20-B485-4D44-B7EF-F5418ADFB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7256" y="45722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간격 조정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29" y="816870"/>
            <a:ext cx="3211258" cy="428167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6663128" y="4826834"/>
            <a:ext cx="0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6663" y="2221027"/>
            <a:ext cx="20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이미지는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img</a:t>
            </a:r>
          </a:p>
          <a:p>
            <a:r>
              <a:rPr lang="ko-KR" altLang="en-US" sz="1400" dirty="0" smtClean="0"/>
              <a:t>아이콘은 </a:t>
            </a:r>
            <a:r>
              <a:rPr lang="ko-KR" altLang="en-US" sz="1400" dirty="0" err="1" smtClean="0"/>
              <a:t>클래스면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icon</a:t>
            </a:r>
          </a:p>
          <a:p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사용해주세요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1" y="1299974"/>
            <a:ext cx="2886029" cy="271361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1476532" y="2848131"/>
            <a:ext cx="0" cy="158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87777" y="21360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3575" y="198220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기준일 추가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915587" y="2488368"/>
            <a:ext cx="9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13575" y="233447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전일 동일 추가</a:t>
            </a:r>
            <a:endParaRPr lang="ko-KR" alt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687" y="1210880"/>
            <a:ext cx="1371791" cy="6287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4047" y="5645271"/>
            <a:ext cx="310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배경색이 나오는 부분 삭제했습니다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4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49" y="21808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755" y="2251007"/>
            <a:ext cx="368883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이미지는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img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아이콘은 </a:t>
            </a:r>
            <a:r>
              <a:rPr lang="ko-KR" altLang="en-US" sz="1400" dirty="0" err="1" smtClean="0"/>
              <a:t>클래스면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icon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사용해주세요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5" y="1349925"/>
            <a:ext cx="3550045" cy="6083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876146" y="4897792"/>
            <a:ext cx="1782860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3</a:t>
            </a:r>
            <a:r>
              <a:rPr lang="ko-KR" altLang="en-US" sz="1400" dirty="0" err="1" smtClean="0"/>
              <a:t>개인경우</a:t>
            </a:r>
            <a:r>
              <a:rPr lang="ko-KR" altLang="en-US" sz="1400" dirty="0" smtClean="0"/>
              <a:t> 가운데로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정렬됩니다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01" y="4017062"/>
            <a:ext cx="3772426" cy="207674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193" y="1079734"/>
            <a:ext cx="3781953" cy="1638529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8784236" y="2795363"/>
            <a:ext cx="0" cy="12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18552" y="1609741"/>
            <a:ext cx="100219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아이콘이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4</a:t>
            </a:r>
            <a:r>
              <a:rPr lang="ko-KR" altLang="en-US" sz="1400" dirty="0" err="1" smtClean="0"/>
              <a:t>개인경우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816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10</cp:revision>
  <dcterms:created xsi:type="dcterms:W3CDTF">2022-03-15T02:53:12Z</dcterms:created>
  <dcterms:modified xsi:type="dcterms:W3CDTF">2022-03-16T02:24:51Z</dcterms:modified>
</cp:coreProperties>
</file>