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6" r:id="rId7"/>
    <p:sldId id="267" r:id="rId8"/>
    <p:sldId id="268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83" y="1071457"/>
            <a:ext cx="3400900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1483" y="2658534"/>
            <a:ext cx="399821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상세보기로</a:t>
            </a:r>
            <a:r>
              <a:rPr lang="ko-KR" altLang="en-US" sz="1400" dirty="0" smtClean="0"/>
              <a:t> 세로 영역이 더 늘어남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특정 내용은 풀 영역을 쓰는 경우가 있었음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92" y="3083262"/>
            <a:ext cx="1733792" cy="190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04" y="4303615"/>
            <a:ext cx="3467584" cy="140037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818467" y="35306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1483" y="5765801"/>
            <a:ext cx="4516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풀영역쓰는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풀면 이렇게 </a:t>
            </a:r>
            <a:r>
              <a:rPr lang="ko-KR" altLang="en-US" sz="1400" dirty="0" err="1" smtClean="0"/>
              <a:t>보일텐데요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저 </a:t>
            </a:r>
            <a:r>
              <a:rPr lang="en-US" altLang="ko-KR" sz="1400" dirty="0" smtClean="0"/>
              <a:t>etc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공통이여서</a:t>
            </a:r>
            <a:r>
              <a:rPr lang="ko-KR" altLang="en-US" sz="1400" dirty="0" smtClean="0"/>
              <a:t> 다른 곳에 영향을 줄 수가 있어요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938549"/>
            <a:ext cx="3448531" cy="2762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073" y="6074245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스크립트로 해당 크기를 계산하지 않고 </a:t>
            </a:r>
            <a:endParaRPr lang="en-US" altLang="ko-KR" sz="1400" dirty="0" smtClean="0"/>
          </a:p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에서 정해진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값을 통해 보여주고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89" y="828764"/>
            <a:ext cx="2556643" cy="51417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987800" y="1303867"/>
            <a:ext cx="206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3280" y="166918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55267" y="2929467"/>
            <a:ext cx="0" cy="2861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UI-SJN-98-001L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16" y="904295"/>
            <a:ext cx="2857899" cy="714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2250" y="2419978"/>
            <a:ext cx="483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색상이 변경됩니다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읽은 </a:t>
            </a:r>
            <a:r>
              <a:rPr lang="ko-KR" altLang="en-US" sz="1400" dirty="0" err="1" smtClean="0"/>
              <a:t>알람에</a:t>
            </a:r>
            <a:r>
              <a:rPr lang="ko-KR" altLang="en-US" sz="1400" dirty="0" smtClean="0"/>
              <a:t>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2" y="904295"/>
            <a:ext cx="4096322" cy="373432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107267" y="2573867"/>
            <a:ext cx="237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UI-SJN-13-002U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250" y="2419978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스샷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처럼</a:t>
            </a:r>
            <a:r>
              <a:rPr lang="ko-KR" altLang="en-US" sz="1400" dirty="0" smtClean="0"/>
              <a:t> 위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오전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아래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오후로 만들었습니다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40" y="779073"/>
            <a:ext cx="3912163" cy="5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6" y="2055658"/>
            <a:ext cx="4658375" cy="1457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482059" y="2675744"/>
            <a:ext cx="158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4400" y="2547393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에서 간격을 벌렸습니다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0676" y="885984"/>
            <a:ext cx="114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2. </a:t>
            </a:r>
            <a:r>
              <a:rPr lang="ko-KR" altLang="en-US" sz="1200" dirty="0" err="1">
                <a:solidFill>
                  <a:srgbClr val="0070C0"/>
                </a:solidFill>
              </a:rPr>
              <a:t>오늘세종엔</a:t>
            </a:r>
            <a:r>
              <a:rPr lang="ko-KR" altLang="en-US" sz="1200" dirty="0">
                <a:solidFill>
                  <a:srgbClr val="0070C0"/>
                </a:solidFill>
              </a:rPr>
              <a:t> 홈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생활정보 탭 의 모든 카드들의 간격이 초기에 </a:t>
            </a:r>
            <a:r>
              <a:rPr lang="ko-KR" altLang="en-US" sz="1200" dirty="0" err="1">
                <a:solidFill>
                  <a:srgbClr val="0070C0"/>
                </a:solidFill>
              </a:rPr>
              <a:t>셋팅해주신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2.7rem </a:t>
            </a:r>
            <a:r>
              <a:rPr lang="ko-KR" altLang="en-US" sz="1200" dirty="0" err="1">
                <a:solidFill>
                  <a:srgbClr val="0070C0"/>
                </a:solidFill>
              </a:rPr>
              <a:t>으로</a:t>
            </a:r>
            <a:r>
              <a:rPr lang="ko-KR" altLang="en-US" sz="1200" dirty="0">
                <a:solidFill>
                  <a:srgbClr val="0070C0"/>
                </a:solidFill>
              </a:rPr>
              <a:t> 사용할 예정입니다</a:t>
            </a:r>
            <a:r>
              <a:rPr lang="en-US" altLang="ko-KR" sz="1200" dirty="0">
                <a:solidFill>
                  <a:srgbClr val="0070C0"/>
                </a:solidFill>
              </a:rPr>
              <a:t>. (</a:t>
            </a:r>
            <a:r>
              <a:rPr lang="ko-KR" altLang="en-US" sz="1200" dirty="0" err="1">
                <a:solidFill>
                  <a:srgbClr val="0070C0"/>
                </a:solidFill>
              </a:rPr>
              <a:t>소스코드상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inner style </a:t>
            </a:r>
            <a:r>
              <a:rPr lang="ko-KR" altLang="en-US" sz="1200" dirty="0">
                <a:solidFill>
                  <a:srgbClr val="0070C0"/>
                </a:solidFill>
              </a:rPr>
              <a:t>는 모두 제거하였습니다</a:t>
            </a:r>
            <a:r>
              <a:rPr lang="en-US" altLang="ko-KR" sz="1200" dirty="0">
                <a:solidFill>
                  <a:srgbClr val="0070C0"/>
                </a:solidFill>
              </a:rPr>
              <a:t>.)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3" y="2015027"/>
            <a:ext cx="4401164" cy="819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698231" y="2450891"/>
            <a:ext cx="301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2091" y="2172639"/>
            <a:ext cx="394851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기본 크기가 </a:t>
            </a:r>
            <a:r>
              <a:rPr lang="en-US" altLang="ko-KR" sz="1400" dirty="0" smtClean="0"/>
              <a:t>18px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하지만 가로 폭이 작아질수록 폰트도 작아지고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모드로 보는 </a:t>
            </a:r>
            <a:r>
              <a:rPr lang="en-US" altLang="ko-KR" sz="1400" dirty="0" smtClean="0"/>
              <a:t>420px </a:t>
            </a:r>
            <a:r>
              <a:rPr lang="ko-KR" altLang="en-US" sz="1400" dirty="0" smtClean="0"/>
              <a:t>에서는  더 큽니다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0676" y="885984"/>
            <a:ext cx="1141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3. </a:t>
            </a:r>
            <a:r>
              <a:rPr lang="ko-KR" altLang="en-US" sz="1200" dirty="0" err="1">
                <a:solidFill>
                  <a:srgbClr val="0070C0"/>
                </a:solidFill>
              </a:rPr>
              <a:t>카드별</a:t>
            </a:r>
            <a:r>
              <a:rPr lang="ko-KR" altLang="en-US" sz="1200" dirty="0">
                <a:solidFill>
                  <a:srgbClr val="0070C0"/>
                </a:solidFill>
              </a:rPr>
              <a:t> 제목이 </a:t>
            </a:r>
            <a:r>
              <a:rPr lang="ko-KR" altLang="en-US" sz="1200" dirty="0" err="1">
                <a:solidFill>
                  <a:srgbClr val="0070C0"/>
                </a:solidFill>
              </a:rPr>
              <a:t>있는경우</a:t>
            </a:r>
            <a:r>
              <a:rPr lang="ko-KR" altLang="en-US" sz="1200" dirty="0">
                <a:solidFill>
                  <a:srgbClr val="0070C0"/>
                </a:solidFill>
              </a:rPr>
              <a:t> 제목의 크기가 </a:t>
            </a:r>
            <a:r>
              <a:rPr lang="en-US" altLang="ko-KR" sz="1200" dirty="0">
                <a:solidFill>
                  <a:srgbClr val="0070C0"/>
                </a:solidFill>
              </a:rPr>
              <a:t>18~20 </a:t>
            </a:r>
            <a:r>
              <a:rPr lang="ko-KR" altLang="en-US" sz="1200" dirty="0">
                <a:solidFill>
                  <a:srgbClr val="0070C0"/>
                </a:solidFill>
              </a:rPr>
              <a:t>정도로 커져야 합니다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 err="1">
                <a:solidFill>
                  <a:srgbClr val="0070C0"/>
                </a:solidFill>
              </a:rPr>
              <a:t>노수석님</a:t>
            </a:r>
            <a:r>
              <a:rPr lang="ko-KR" altLang="en-US" sz="1200" dirty="0">
                <a:solidFill>
                  <a:srgbClr val="0070C0"/>
                </a:solidFill>
              </a:rPr>
              <a:t> 제안</a:t>
            </a:r>
            <a:r>
              <a:rPr lang="en-US" altLang="ko-KR" sz="1200" dirty="0">
                <a:solidFill>
                  <a:srgbClr val="0070C0"/>
                </a:solidFill>
              </a:rPr>
              <a:t>) h3 </a:t>
            </a:r>
            <a:r>
              <a:rPr lang="ko-KR" altLang="en-US" sz="1200" dirty="0">
                <a:solidFill>
                  <a:srgbClr val="0070C0"/>
                </a:solidFill>
              </a:rPr>
              <a:t>부분의 </a:t>
            </a:r>
            <a:r>
              <a:rPr lang="en-US" altLang="ko-KR" sz="1200" dirty="0">
                <a:solidFill>
                  <a:srgbClr val="0070C0"/>
                </a:solidFill>
              </a:rPr>
              <a:t>font 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</a:rPr>
              <a:t>1.8rem -&gt; 2rem </a:t>
            </a:r>
            <a:r>
              <a:rPr lang="ko-KR" altLang="en-US" sz="1200" dirty="0">
                <a:solidFill>
                  <a:srgbClr val="0070C0"/>
                </a:solidFill>
              </a:rPr>
              <a:t>정도 되면 </a:t>
            </a:r>
            <a:r>
              <a:rPr lang="ko-KR" altLang="en-US" sz="1200" dirty="0" err="1">
                <a:solidFill>
                  <a:srgbClr val="0070C0"/>
                </a:solidFill>
              </a:rPr>
              <a:t>될것</a:t>
            </a:r>
            <a:r>
              <a:rPr lang="ko-KR" altLang="en-US" sz="1200" dirty="0">
                <a:solidFill>
                  <a:srgbClr val="0070C0"/>
                </a:solidFill>
              </a:rPr>
              <a:t> 같습니다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676" y="885984"/>
            <a:ext cx="114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4. </a:t>
            </a:r>
            <a:r>
              <a:rPr lang="ko-KR" altLang="en-US" sz="1200" dirty="0">
                <a:solidFill>
                  <a:srgbClr val="0070C0"/>
                </a:solidFill>
              </a:rPr>
              <a:t>제목과 </a:t>
            </a:r>
            <a:r>
              <a:rPr lang="ko-KR" altLang="en-US" sz="1200" dirty="0" err="1">
                <a:solidFill>
                  <a:srgbClr val="0070C0"/>
                </a:solidFill>
              </a:rPr>
              <a:t>서브제목이</a:t>
            </a:r>
            <a:r>
              <a:rPr lang="ko-KR" altLang="en-US" sz="1200" dirty="0">
                <a:solidFill>
                  <a:srgbClr val="0070C0"/>
                </a:solidFill>
              </a:rPr>
              <a:t> 있는 경우 제목이 먼저 표시되고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 err="1">
                <a:solidFill>
                  <a:srgbClr val="0070C0"/>
                </a:solidFill>
              </a:rPr>
              <a:t>서브제목이</a:t>
            </a:r>
            <a:r>
              <a:rPr lang="ko-KR" altLang="en-US" sz="1200" dirty="0">
                <a:solidFill>
                  <a:srgbClr val="0070C0"/>
                </a:solidFill>
              </a:rPr>
              <a:t> 아랫줄에 표시되게 해주세요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5" y="2073026"/>
            <a:ext cx="3181794" cy="943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2" y="3606787"/>
            <a:ext cx="3219899" cy="933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8005" y="3027078"/>
            <a:ext cx="372890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</a:rPr>
              <a:t>줄바꿈</a:t>
            </a:r>
            <a:r>
              <a:rPr lang="ko-KR" altLang="en-US" sz="1400" dirty="0" smtClean="0">
                <a:solidFill>
                  <a:srgbClr val="FF0000"/>
                </a:solidFill>
              </a:rPr>
              <a:t> 관련해서는 디자인 시안 받으면 작업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133" y="30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생활정보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676" y="885984"/>
            <a:ext cx="114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5. </a:t>
            </a:r>
            <a:r>
              <a:rPr lang="ko-KR" altLang="en-US" sz="1200" dirty="0">
                <a:solidFill>
                  <a:srgbClr val="0070C0"/>
                </a:solidFill>
              </a:rPr>
              <a:t>그림자가 없는 카드가 있는데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디자인상 모두 그림자가 있다고 합니다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확인 부탁드립니다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4" y="1758758"/>
            <a:ext cx="3190166" cy="4179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4" y="1614787"/>
            <a:ext cx="3139290" cy="18029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0727" y="5095721"/>
            <a:ext cx="68543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그림자 우선 위 박스와 동일한 </a:t>
            </a:r>
            <a:r>
              <a:rPr lang="en-US" altLang="ko-KR" sz="1400" dirty="0"/>
              <a:t>box-shadow: 0 1rem 3rem rgb(102 132 234 / 10</a:t>
            </a:r>
            <a:r>
              <a:rPr lang="en-US" altLang="ko-KR" sz="1400" dirty="0" smtClean="0"/>
              <a:t>%);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로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365292" y="5179102"/>
            <a:ext cx="57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187784" y="3110459"/>
            <a:ext cx="0" cy="168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470223" y="2810656"/>
            <a:ext cx="2413416" cy="191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1" y="1182039"/>
            <a:ext cx="4201111" cy="3324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133" y="30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생활정보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62" y="1152894"/>
            <a:ext cx="4172532" cy="2543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6707" y="460854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두줄로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962931" y="1866275"/>
            <a:ext cx="0" cy="26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63" y="5192100"/>
            <a:ext cx="6315956" cy="581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21508" y="5561351"/>
            <a:ext cx="113175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225" y="6177352"/>
            <a:ext cx="26164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H3 </a:t>
            </a:r>
            <a:r>
              <a:rPr lang="ko-KR" altLang="en-US" sz="1400" dirty="0" smtClean="0"/>
              <a:t>에 클래스가 추가됐습니다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823679" y="5658787"/>
            <a:ext cx="0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217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254</cp:revision>
  <dcterms:created xsi:type="dcterms:W3CDTF">2022-03-17T02:17:20Z</dcterms:created>
  <dcterms:modified xsi:type="dcterms:W3CDTF">2022-04-14T11:42:06Z</dcterms:modified>
</cp:coreProperties>
</file>